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81813" cy="100028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337FFDD-5AE2-D7E2-D284-A913019B1E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C79378D-3BD1-E602-1E47-7A986EAC16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2E5DA9D5-4617-4599-B75F-A4FED2F4B90D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8D4D9E8-95D0-2449-B704-1C56A38357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51C7A87-534D-5998-3FE3-CE841D4B06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4D32E2BF-C326-4509-8F41-9A8382C2D8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19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28A9ECA7-ECB0-4314-9EB7-67747A246865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036C395B-3FF1-40A2-B242-1EBC33F87B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29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C395B-3FF1-40A2-B242-1EBC33F87BB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51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13738-6F3C-8A46-68D5-E6F622030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AD8D12-EDA3-C380-CFC1-F5D92453D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5282E5-98D9-6D2E-2ABC-7E9BEDC52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8DBC17-59BF-C6E1-2F1F-3BA9CD26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B5AEB5-E12D-8823-E412-7FCBB3CC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47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98684-3FF0-57A2-C4BA-C9F303BA6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FF9DA6-16AA-0DED-DA74-34AB329C0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387B5E-CDBF-16D2-4DDA-8AF698B0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692D47-970B-C848-9620-423F58E2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F8C3B7-ADF6-5095-B068-24C0273B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41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BC38234-3414-B530-5D1D-26984715E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4B48AF0-D0B2-1D40-49D0-9D4C31B37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55BBAC-D324-3589-87B1-D1D4705C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1FAF29-9491-4B75-4580-74F237B3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1D33E9-1655-5A25-BC6C-B45B814C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38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1E425-97D7-AE41-C449-6C4E64B72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E005C7-FEE0-54CE-CDC3-3E97A7181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9329BE-2977-50B3-36FC-7B88E6B6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157A67-016A-D214-45FA-088E9B89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36CFC3-B8F9-2A41-83A6-03FD41D9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82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279E4-44EB-87AD-E9C5-62117B059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94FC9E-3544-EDB3-4B03-D5F85A860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169D23-E954-F659-2CF3-33F57FDE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7A379C-37A7-C73C-CC91-E035BED7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4D5D46-1478-FA65-8AB3-2788182A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9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3F556-2692-E7F5-0070-34719BEF3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990545-129A-698E-99C5-0E3FA4BD5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DAD4A0-7455-4706-BF39-0E8356164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7D9A87-0B2F-3FD3-AF97-9CB96E04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177EB7B-EDE5-8A0B-0BC8-E2BEFFDDC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10CF65-9A90-E001-61B5-4088D654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89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FC2E4-CC21-51FC-90FA-755F2D28E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2F6A1A-A75D-9023-7E1A-0DC6CF9D6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3E5946-7CAC-3F29-5784-AA00C2BB6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F084CC-85C3-56D2-2A64-B03889618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01F2743-B131-0D6F-10B6-8E3BD2503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0C240A7-0645-5C25-DDAC-FEF6A915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639A1D-245D-56C5-2CEF-D5A4E4D9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9E789F-D789-4A35-EB5E-C63012FC1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7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D680D-B90F-4A15-AD7B-248F4E031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21A398F-9A86-8E70-7BC4-A8716CB9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CC4965-60E6-D96C-9BEB-A073B5A2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0AB8597-5563-7319-1A99-891B41F3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60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488D60-0C37-26FF-98E5-E9A72C31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616C2C1-D57E-2FC3-5FE2-B7DDB0706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06630C9-8C2D-6A7F-1732-65FE925A4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51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1531-10B9-4767-FBEE-2BC24B3E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D36C8-5FF5-F347-44EF-FFE244912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1D043A-DD8E-5211-9DF0-35ECBF219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A216F5-59B6-EC68-B836-220C24FE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A1F6EC-CE64-5AF1-66FB-78EEC88F7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9B5F01-B2FB-50B6-6C9B-A3BD5409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76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C15E3-A1CD-B0B8-ABEC-10D2DF1D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BD838C6-1CFD-7B2A-A5CE-C7E03793C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854F17D-F26F-5C27-3CE2-951844CD8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72086F-B6C7-91B0-82A8-C32C8C85C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C36A60-46D2-091A-1D80-BDBA484D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560866-C85E-5894-AAB4-99146A87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58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57714E4-C01B-CCAB-2A95-B56504500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D412EDF-7CA0-DDEE-F105-7683EF30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5CE316-0948-6286-2104-AAB7F8256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B4204E-56F7-4359-977C-790F5C3A7863}" type="datetimeFigureOut">
              <a:rPr lang="nl-NL" smtClean="0"/>
              <a:t>24-6-2024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9D9F22-EADA-9FE5-7620-346240E97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E8B12E-B6FD-033B-68A2-EED68C15F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864A4A-C8EA-4186-B220-FE436E1988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77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E0AFD-3D1E-85A5-A86A-3C8668FFDE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Vaardigheid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BD3F482-BFD7-6B5C-5DFE-816D332B0D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SHETLANDMENDAG</a:t>
            </a:r>
          </a:p>
          <a:p>
            <a:r>
              <a:rPr lang="nl-NL" dirty="0"/>
              <a:t>Menvereniging achter ‘t peerd Eefde</a:t>
            </a:r>
          </a:p>
          <a:p>
            <a:r>
              <a:rPr lang="nl-NL" dirty="0"/>
              <a:t>07-07-2024</a:t>
            </a:r>
          </a:p>
        </p:txBody>
      </p:sp>
    </p:spTree>
    <p:extLst>
      <p:ext uri="{BB962C8B-B14F-4D97-AF65-F5344CB8AC3E}">
        <p14:creationId xmlns:p14="http://schemas.microsoft.com/office/powerpoint/2010/main" val="11723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E5E96840-8222-194D-F3C6-71D3CD3D7B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366621"/>
              </p:ext>
            </p:extLst>
          </p:nvPr>
        </p:nvGraphicFramePr>
        <p:xfrm>
          <a:off x="618279" y="1344312"/>
          <a:ext cx="10871184" cy="5384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0826">
                  <a:extLst>
                    <a:ext uri="{9D8B030D-6E8A-4147-A177-3AD203B41FA5}">
                      <a16:colId xmlns:a16="http://schemas.microsoft.com/office/drawing/2014/main" val="1564599310"/>
                    </a:ext>
                  </a:extLst>
                </a:gridCol>
                <a:gridCol w="896106">
                  <a:extLst>
                    <a:ext uri="{9D8B030D-6E8A-4147-A177-3AD203B41FA5}">
                      <a16:colId xmlns:a16="http://schemas.microsoft.com/office/drawing/2014/main" val="1510425915"/>
                    </a:ext>
                  </a:extLst>
                </a:gridCol>
                <a:gridCol w="1071244">
                  <a:extLst>
                    <a:ext uri="{9D8B030D-6E8A-4147-A177-3AD203B41FA5}">
                      <a16:colId xmlns:a16="http://schemas.microsoft.com/office/drawing/2014/main" val="3975214948"/>
                    </a:ext>
                  </a:extLst>
                </a:gridCol>
                <a:gridCol w="886068">
                  <a:extLst>
                    <a:ext uri="{9D8B030D-6E8A-4147-A177-3AD203B41FA5}">
                      <a16:colId xmlns:a16="http://schemas.microsoft.com/office/drawing/2014/main" val="445914513"/>
                    </a:ext>
                  </a:extLst>
                </a:gridCol>
                <a:gridCol w="251421">
                  <a:extLst>
                    <a:ext uri="{9D8B030D-6E8A-4147-A177-3AD203B41FA5}">
                      <a16:colId xmlns:a16="http://schemas.microsoft.com/office/drawing/2014/main" val="571476263"/>
                    </a:ext>
                  </a:extLst>
                </a:gridCol>
                <a:gridCol w="984064">
                  <a:extLst>
                    <a:ext uri="{9D8B030D-6E8A-4147-A177-3AD203B41FA5}">
                      <a16:colId xmlns:a16="http://schemas.microsoft.com/office/drawing/2014/main" val="2247209004"/>
                    </a:ext>
                  </a:extLst>
                </a:gridCol>
                <a:gridCol w="942820">
                  <a:extLst>
                    <a:ext uri="{9D8B030D-6E8A-4147-A177-3AD203B41FA5}">
                      <a16:colId xmlns:a16="http://schemas.microsoft.com/office/drawing/2014/main" val="828565960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2180935986"/>
                    </a:ext>
                  </a:extLst>
                </a:gridCol>
                <a:gridCol w="1040191">
                  <a:extLst>
                    <a:ext uri="{9D8B030D-6E8A-4147-A177-3AD203B41FA5}">
                      <a16:colId xmlns:a16="http://schemas.microsoft.com/office/drawing/2014/main" val="3877299365"/>
                    </a:ext>
                  </a:extLst>
                </a:gridCol>
                <a:gridCol w="934125">
                  <a:extLst>
                    <a:ext uri="{9D8B030D-6E8A-4147-A177-3AD203B41FA5}">
                      <a16:colId xmlns:a16="http://schemas.microsoft.com/office/drawing/2014/main" val="2472260083"/>
                    </a:ext>
                  </a:extLst>
                </a:gridCol>
                <a:gridCol w="1011325">
                  <a:extLst>
                    <a:ext uri="{9D8B030D-6E8A-4147-A177-3AD203B41FA5}">
                      <a16:colId xmlns:a16="http://schemas.microsoft.com/office/drawing/2014/main" val="2323405112"/>
                    </a:ext>
                  </a:extLst>
                </a:gridCol>
                <a:gridCol w="979167">
                  <a:extLst>
                    <a:ext uri="{9D8B030D-6E8A-4147-A177-3AD203B41FA5}">
                      <a16:colId xmlns:a16="http://schemas.microsoft.com/office/drawing/2014/main" val="1549981944"/>
                    </a:ext>
                  </a:extLst>
                </a:gridCol>
              </a:tblGrid>
              <a:tr h="879086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989365"/>
                  </a:ext>
                </a:extLst>
              </a:tr>
              <a:tr h="925479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893342"/>
                  </a:ext>
                </a:extLst>
              </a:tr>
              <a:tr h="896406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785888"/>
                  </a:ext>
                </a:extLst>
              </a:tr>
              <a:tr h="925722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372362"/>
                  </a:ext>
                </a:extLst>
              </a:tr>
              <a:tr h="879086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7343"/>
                  </a:ext>
                </a:extLst>
              </a:tr>
              <a:tr h="879086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309190"/>
                  </a:ext>
                </a:extLst>
              </a:tr>
            </a:tbl>
          </a:graphicData>
        </a:graphic>
      </p:graphicFrame>
      <p:grpSp>
        <p:nvGrpSpPr>
          <p:cNvPr id="6" name="Groep 347">
            <a:extLst>
              <a:ext uri="{FF2B5EF4-FFF2-40B4-BE49-F238E27FC236}">
                <a16:creationId xmlns:a16="http://schemas.microsoft.com/office/drawing/2014/main" id="{BB4E02A5-246F-7D7F-D0E3-6C3271DE7BE5}"/>
              </a:ext>
            </a:extLst>
          </p:cNvPr>
          <p:cNvGrpSpPr/>
          <p:nvPr/>
        </p:nvGrpSpPr>
        <p:grpSpPr>
          <a:xfrm>
            <a:off x="5791194" y="5487832"/>
            <a:ext cx="628146" cy="755650"/>
            <a:chOff x="3141657" y="4357688"/>
            <a:chExt cx="628146" cy="755651"/>
          </a:xfrm>
        </p:grpSpPr>
        <p:sp>
          <p:nvSpPr>
            <p:cNvPr id="7" name="AutoShape 540">
              <a:extLst>
                <a:ext uri="{FF2B5EF4-FFF2-40B4-BE49-F238E27FC236}">
                  <a16:creationId xmlns:a16="http://schemas.microsoft.com/office/drawing/2014/main" id="{991F3F6A-65D4-0630-FE0E-676D71B0447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57393" y="4357688"/>
              <a:ext cx="136799" cy="755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542">
              <a:extLst>
                <a:ext uri="{FF2B5EF4-FFF2-40B4-BE49-F238E27FC236}">
                  <a16:creationId xmlns:a16="http://schemas.microsoft.com/office/drawing/2014/main" id="{FF5B438E-EA5B-1F6E-7C33-72E401ABF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020" y="4972095"/>
              <a:ext cx="18869" cy="30603"/>
            </a:xfrm>
            <a:custGeom>
              <a:avLst/>
              <a:gdLst>
                <a:gd name="T0" fmla="*/ 0 w 18"/>
                <a:gd name="T1" fmla="*/ 0 h 27"/>
                <a:gd name="T2" fmla="*/ 0 w 18"/>
                <a:gd name="T3" fmla="*/ 0 h 27"/>
                <a:gd name="T4" fmla="*/ 0 w 18"/>
                <a:gd name="T5" fmla="*/ 0 h 27"/>
                <a:gd name="T6" fmla="*/ 0 w 18"/>
                <a:gd name="T7" fmla="*/ 0 h 27"/>
                <a:gd name="T8" fmla="*/ 0 w 18"/>
                <a:gd name="T9" fmla="*/ 0 h 27"/>
                <a:gd name="T10" fmla="*/ 0 w 18"/>
                <a:gd name="T11" fmla="*/ 0 h 27"/>
                <a:gd name="T12" fmla="*/ 0 w 18"/>
                <a:gd name="T13" fmla="*/ 0 h 27"/>
                <a:gd name="T14" fmla="*/ 0 w 18"/>
                <a:gd name="T15" fmla="*/ 0 h 27"/>
                <a:gd name="T16" fmla="*/ 0 w 18"/>
                <a:gd name="T17" fmla="*/ 0 h 27"/>
                <a:gd name="T18" fmla="*/ 0 w 18"/>
                <a:gd name="T19" fmla="*/ 0 h 27"/>
                <a:gd name="T20" fmla="*/ 0 w 18"/>
                <a:gd name="T21" fmla="*/ 0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7"/>
                <a:gd name="T35" fmla="*/ 18 w 18"/>
                <a:gd name="T36" fmla="*/ 27 h 2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7">
                  <a:moveTo>
                    <a:pt x="0" y="14"/>
                  </a:moveTo>
                  <a:lnTo>
                    <a:pt x="2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6" y="6"/>
                  </a:lnTo>
                  <a:lnTo>
                    <a:pt x="18" y="14"/>
                  </a:lnTo>
                  <a:lnTo>
                    <a:pt x="16" y="21"/>
                  </a:lnTo>
                  <a:lnTo>
                    <a:pt x="12" y="27"/>
                  </a:lnTo>
                  <a:lnTo>
                    <a:pt x="6" y="27"/>
                  </a:lnTo>
                  <a:lnTo>
                    <a:pt x="2" y="21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543">
              <a:extLst>
                <a:ext uri="{FF2B5EF4-FFF2-40B4-BE49-F238E27FC236}">
                  <a16:creationId xmlns:a16="http://schemas.microsoft.com/office/drawing/2014/main" id="{3F8A98EC-DBB6-EFFE-593F-19CE4A21B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020" y="4468329"/>
              <a:ext cx="18869" cy="30603"/>
            </a:xfrm>
            <a:custGeom>
              <a:avLst/>
              <a:gdLst>
                <a:gd name="T0" fmla="*/ 0 w 18"/>
                <a:gd name="T1" fmla="*/ 0 h 27"/>
                <a:gd name="T2" fmla="*/ 0 w 18"/>
                <a:gd name="T3" fmla="*/ 0 h 27"/>
                <a:gd name="T4" fmla="*/ 0 w 18"/>
                <a:gd name="T5" fmla="*/ 0 h 27"/>
                <a:gd name="T6" fmla="*/ 0 w 18"/>
                <a:gd name="T7" fmla="*/ 0 h 27"/>
                <a:gd name="T8" fmla="*/ 0 w 18"/>
                <a:gd name="T9" fmla="*/ 0 h 27"/>
                <a:gd name="T10" fmla="*/ 0 w 18"/>
                <a:gd name="T11" fmla="*/ 0 h 27"/>
                <a:gd name="T12" fmla="*/ 0 w 18"/>
                <a:gd name="T13" fmla="*/ 0 h 27"/>
                <a:gd name="T14" fmla="*/ 0 w 18"/>
                <a:gd name="T15" fmla="*/ 0 h 27"/>
                <a:gd name="T16" fmla="*/ 0 w 18"/>
                <a:gd name="T17" fmla="*/ 0 h 27"/>
                <a:gd name="T18" fmla="*/ 0 w 18"/>
                <a:gd name="T19" fmla="*/ 0 h 27"/>
                <a:gd name="T20" fmla="*/ 0 w 18"/>
                <a:gd name="T21" fmla="*/ 0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7"/>
                <a:gd name="T35" fmla="*/ 18 w 18"/>
                <a:gd name="T36" fmla="*/ 27 h 2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7">
                  <a:moveTo>
                    <a:pt x="0" y="13"/>
                  </a:moveTo>
                  <a:lnTo>
                    <a:pt x="2" y="4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4"/>
                  </a:lnTo>
                  <a:lnTo>
                    <a:pt x="18" y="13"/>
                  </a:lnTo>
                  <a:lnTo>
                    <a:pt x="18" y="21"/>
                  </a:lnTo>
                  <a:lnTo>
                    <a:pt x="12" y="27"/>
                  </a:lnTo>
                  <a:lnTo>
                    <a:pt x="6" y="27"/>
                  </a:lnTo>
                  <a:lnTo>
                    <a:pt x="2" y="2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544">
              <a:extLst>
                <a:ext uri="{FF2B5EF4-FFF2-40B4-BE49-F238E27FC236}">
                  <a16:creationId xmlns:a16="http://schemas.microsoft.com/office/drawing/2014/main" id="{766B8D53-43D1-4F93-FA11-80DF0A4C69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496577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545">
              <a:extLst>
                <a:ext uri="{FF2B5EF4-FFF2-40B4-BE49-F238E27FC236}">
                  <a16:creationId xmlns:a16="http://schemas.microsoft.com/office/drawing/2014/main" id="{3538F739-3615-C23F-27BB-D0913FED9C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524826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546">
              <a:extLst>
                <a:ext uri="{FF2B5EF4-FFF2-40B4-BE49-F238E27FC236}">
                  <a16:creationId xmlns:a16="http://schemas.microsoft.com/office/drawing/2014/main" id="{8F243012-4668-A92D-2CE5-99388C0BF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550720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547">
              <a:extLst>
                <a:ext uri="{FF2B5EF4-FFF2-40B4-BE49-F238E27FC236}">
                  <a16:creationId xmlns:a16="http://schemas.microsoft.com/office/drawing/2014/main" id="{5C50E1EA-3EF2-DC83-4164-85C125E2C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578969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548">
              <a:extLst>
                <a:ext uri="{FF2B5EF4-FFF2-40B4-BE49-F238E27FC236}">
                  <a16:creationId xmlns:a16="http://schemas.microsoft.com/office/drawing/2014/main" id="{E7386F65-43BB-562C-8008-AEBA86203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604864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549">
              <a:extLst>
                <a:ext uri="{FF2B5EF4-FFF2-40B4-BE49-F238E27FC236}">
                  <a16:creationId xmlns:a16="http://schemas.microsoft.com/office/drawing/2014/main" id="{11479110-EC11-493A-8053-EC81048E1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633111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550">
              <a:extLst>
                <a:ext uri="{FF2B5EF4-FFF2-40B4-BE49-F238E27FC236}">
                  <a16:creationId xmlns:a16="http://schemas.microsoft.com/office/drawing/2014/main" id="{FB2B71F6-585C-D309-E033-BB4A8F9B0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659006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551">
              <a:extLst>
                <a:ext uri="{FF2B5EF4-FFF2-40B4-BE49-F238E27FC236}">
                  <a16:creationId xmlns:a16="http://schemas.microsoft.com/office/drawing/2014/main" id="{FDB644AD-6A3F-EA97-7A6A-F5B7F1AA9F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687255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552">
              <a:extLst>
                <a:ext uri="{FF2B5EF4-FFF2-40B4-BE49-F238E27FC236}">
                  <a16:creationId xmlns:a16="http://schemas.microsoft.com/office/drawing/2014/main" id="{E5BCF770-7970-6E92-E6F8-C1D67483B3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713149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553">
              <a:extLst>
                <a:ext uri="{FF2B5EF4-FFF2-40B4-BE49-F238E27FC236}">
                  <a16:creationId xmlns:a16="http://schemas.microsoft.com/office/drawing/2014/main" id="{82069872-3261-0E61-A280-D30172FE57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741398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554">
              <a:extLst>
                <a:ext uri="{FF2B5EF4-FFF2-40B4-BE49-F238E27FC236}">
                  <a16:creationId xmlns:a16="http://schemas.microsoft.com/office/drawing/2014/main" id="{CB72583F-5900-53A3-B62E-6711443660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767292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555">
              <a:extLst>
                <a:ext uri="{FF2B5EF4-FFF2-40B4-BE49-F238E27FC236}">
                  <a16:creationId xmlns:a16="http://schemas.microsoft.com/office/drawing/2014/main" id="{543A2594-0441-724F-9002-499935F7DC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795541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556">
              <a:extLst>
                <a:ext uri="{FF2B5EF4-FFF2-40B4-BE49-F238E27FC236}">
                  <a16:creationId xmlns:a16="http://schemas.microsoft.com/office/drawing/2014/main" id="{3EEF43A1-3A9F-FB6D-7167-C4DB51E88A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821436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557">
              <a:extLst>
                <a:ext uri="{FF2B5EF4-FFF2-40B4-BE49-F238E27FC236}">
                  <a16:creationId xmlns:a16="http://schemas.microsoft.com/office/drawing/2014/main" id="{9D19F5D0-73F0-25ED-C573-89EE15603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849684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558">
              <a:extLst>
                <a:ext uri="{FF2B5EF4-FFF2-40B4-BE49-F238E27FC236}">
                  <a16:creationId xmlns:a16="http://schemas.microsoft.com/office/drawing/2014/main" id="{BBC4142D-6C19-3EE0-4161-2E5E904EC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875579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559">
              <a:extLst>
                <a:ext uri="{FF2B5EF4-FFF2-40B4-BE49-F238E27FC236}">
                  <a16:creationId xmlns:a16="http://schemas.microsoft.com/office/drawing/2014/main" id="{55AB5106-A404-1F2C-D2E2-6DA15D76D6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903828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Line 560">
              <a:extLst>
                <a:ext uri="{FF2B5EF4-FFF2-40B4-BE49-F238E27FC236}">
                  <a16:creationId xmlns:a16="http://schemas.microsoft.com/office/drawing/2014/main" id="{97B25F52-8167-9426-CDAD-691BC1E3E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929722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561">
              <a:extLst>
                <a:ext uri="{FF2B5EF4-FFF2-40B4-BE49-F238E27FC236}">
                  <a16:creationId xmlns:a16="http://schemas.microsoft.com/office/drawing/2014/main" id="{2F12BE89-929A-CF31-FE4C-EF24ED871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814" y="4957971"/>
              <a:ext cx="2359" cy="47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562">
              <a:extLst>
                <a:ext uri="{FF2B5EF4-FFF2-40B4-BE49-F238E27FC236}">
                  <a16:creationId xmlns:a16="http://schemas.microsoft.com/office/drawing/2014/main" id="{CF9959AB-40C3-331A-C834-967F2D5C8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8716" y="4357688"/>
              <a:ext cx="75476" cy="112995"/>
            </a:xfrm>
            <a:custGeom>
              <a:avLst/>
              <a:gdLst>
                <a:gd name="T0" fmla="*/ 2147483647 w 64"/>
                <a:gd name="T1" fmla="*/ 2147483647 h 96"/>
                <a:gd name="T2" fmla="*/ 2147483647 w 64"/>
                <a:gd name="T3" fmla="*/ 2147483647 h 96"/>
                <a:gd name="T4" fmla="*/ 2147483647 w 64"/>
                <a:gd name="T5" fmla="*/ 2147483647 h 96"/>
                <a:gd name="T6" fmla="*/ 2147483647 w 64"/>
                <a:gd name="T7" fmla="*/ 2147483647 h 96"/>
                <a:gd name="T8" fmla="*/ 2147483647 w 64"/>
                <a:gd name="T9" fmla="*/ 2147483647 h 96"/>
                <a:gd name="T10" fmla="*/ 2147483647 w 64"/>
                <a:gd name="T11" fmla="*/ 2147483647 h 96"/>
                <a:gd name="T12" fmla="*/ 2147483647 w 64"/>
                <a:gd name="T13" fmla="*/ 2147483647 h 96"/>
                <a:gd name="T14" fmla="*/ 2147483647 w 64"/>
                <a:gd name="T15" fmla="*/ 2147483647 h 96"/>
                <a:gd name="T16" fmla="*/ 2147483647 w 64"/>
                <a:gd name="T17" fmla="*/ 2147483647 h 96"/>
                <a:gd name="T18" fmla="*/ 2147483647 w 64"/>
                <a:gd name="T19" fmla="*/ 2147483647 h 96"/>
                <a:gd name="T20" fmla="*/ 2147483647 w 64"/>
                <a:gd name="T21" fmla="*/ 2147483647 h 96"/>
                <a:gd name="T22" fmla="*/ 2147483647 w 64"/>
                <a:gd name="T23" fmla="*/ 2147483647 h 96"/>
                <a:gd name="T24" fmla="*/ 0 w 64"/>
                <a:gd name="T25" fmla="*/ 2147483647 h 96"/>
                <a:gd name="T26" fmla="*/ 2147483647 w 64"/>
                <a:gd name="T27" fmla="*/ 2147483647 h 96"/>
                <a:gd name="T28" fmla="*/ 2147483647 w 64"/>
                <a:gd name="T29" fmla="*/ 2147483647 h 96"/>
                <a:gd name="T30" fmla="*/ 2147483647 w 64"/>
                <a:gd name="T31" fmla="*/ 2147483647 h 96"/>
                <a:gd name="T32" fmla="*/ 2147483647 w 64"/>
                <a:gd name="T33" fmla="*/ 2147483647 h 96"/>
                <a:gd name="T34" fmla="*/ 2147483647 w 64"/>
                <a:gd name="T35" fmla="*/ 0 h 96"/>
                <a:gd name="T36" fmla="*/ 2147483647 w 64"/>
                <a:gd name="T37" fmla="*/ 2147483647 h 96"/>
                <a:gd name="T38" fmla="*/ 2147483647 w 64"/>
                <a:gd name="T39" fmla="*/ 2147483647 h 96"/>
                <a:gd name="T40" fmla="*/ 2147483647 w 64"/>
                <a:gd name="T41" fmla="*/ 2147483647 h 96"/>
                <a:gd name="T42" fmla="*/ 2147483647 w 64"/>
                <a:gd name="T43" fmla="*/ 2147483647 h 96"/>
                <a:gd name="T44" fmla="*/ 2147483647 w 64"/>
                <a:gd name="T45" fmla="*/ 2147483647 h 96"/>
                <a:gd name="T46" fmla="*/ 2147483647 w 64"/>
                <a:gd name="T47" fmla="*/ 2147483647 h 96"/>
                <a:gd name="T48" fmla="*/ 2147483647 w 64"/>
                <a:gd name="T49" fmla="*/ 2147483647 h 96"/>
                <a:gd name="T50" fmla="*/ 2147483647 w 64"/>
                <a:gd name="T51" fmla="*/ 2147483647 h 96"/>
                <a:gd name="T52" fmla="*/ 2147483647 w 64"/>
                <a:gd name="T53" fmla="*/ 2147483647 h 96"/>
                <a:gd name="T54" fmla="*/ 2147483647 w 64"/>
                <a:gd name="T55" fmla="*/ 2147483647 h 96"/>
                <a:gd name="T56" fmla="*/ 2147483647 w 64"/>
                <a:gd name="T57" fmla="*/ 2147483647 h 96"/>
                <a:gd name="T58" fmla="*/ 2147483647 w 64"/>
                <a:gd name="T59" fmla="*/ 2147483647 h 96"/>
                <a:gd name="T60" fmla="*/ 2147483647 w 64"/>
                <a:gd name="T61" fmla="*/ 2147483647 h 96"/>
                <a:gd name="T62" fmla="*/ 2147483647 w 64"/>
                <a:gd name="T63" fmla="*/ 2147483647 h 96"/>
                <a:gd name="T64" fmla="*/ 2147483647 w 64"/>
                <a:gd name="T65" fmla="*/ 2147483647 h 96"/>
                <a:gd name="T66" fmla="*/ 2147483647 w 64"/>
                <a:gd name="T67" fmla="*/ 2147483647 h 96"/>
                <a:gd name="T68" fmla="*/ 2147483647 w 64"/>
                <a:gd name="T69" fmla="*/ 2147483647 h 96"/>
                <a:gd name="T70" fmla="*/ 2147483647 w 64"/>
                <a:gd name="T71" fmla="*/ 2147483647 h 96"/>
                <a:gd name="T72" fmla="*/ 2147483647 w 64"/>
                <a:gd name="T73" fmla="*/ 2147483647 h 96"/>
                <a:gd name="T74" fmla="*/ 2147483647 w 64"/>
                <a:gd name="T75" fmla="*/ 2147483647 h 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4"/>
                <a:gd name="T115" fmla="*/ 0 h 96"/>
                <a:gd name="T116" fmla="*/ 64 w 64"/>
                <a:gd name="T117" fmla="*/ 96 h 9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4" h="96">
                  <a:moveTo>
                    <a:pt x="35" y="88"/>
                  </a:moveTo>
                  <a:lnTo>
                    <a:pt x="39" y="82"/>
                  </a:lnTo>
                  <a:lnTo>
                    <a:pt x="35" y="84"/>
                  </a:lnTo>
                  <a:lnTo>
                    <a:pt x="31" y="71"/>
                  </a:lnTo>
                  <a:lnTo>
                    <a:pt x="31" y="73"/>
                  </a:lnTo>
                  <a:lnTo>
                    <a:pt x="29" y="67"/>
                  </a:lnTo>
                  <a:lnTo>
                    <a:pt x="27" y="59"/>
                  </a:lnTo>
                  <a:lnTo>
                    <a:pt x="23" y="54"/>
                  </a:lnTo>
                  <a:lnTo>
                    <a:pt x="23" y="65"/>
                  </a:lnTo>
                  <a:lnTo>
                    <a:pt x="27" y="73"/>
                  </a:lnTo>
                  <a:lnTo>
                    <a:pt x="29" y="75"/>
                  </a:lnTo>
                  <a:lnTo>
                    <a:pt x="25" y="79"/>
                  </a:lnTo>
                  <a:lnTo>
                    <a:pt x="23" y="84"/>
                  </a:lnTo>
                  <a:lnTo>
                    <a:pt x="21" y="88"/>
                  </a:lnTo>
                  <a:lnTo>
                    <a:pt x="20" y="86"/>
                  </a:lnTo>
                  <a:lnTo>
                    <a:pt x="18" y="82"/>
                  </a:lnTo>
                  <a:lnTo>
                    <a:pt x="16" y="86"/>
                  </a:lnTo>
                  <a:lnTo>
                    <a:pt x="12" y="86"/>
                  </a:lnTo>
                  <a:lnTo>
                    <a:pt x="10" y="82"/>
                  </a:lnTo>
                  <a:lnTo>
                    <a:pt x="6" y="79"/>
                  </a:lnTo>
                  <a:lnTo>
                    <a:pt x="6" y="73"/>
                  </a:lnTo>
                  <a:lnTo>
                    <a:pt x="6" y="65"/>
                  </a:lnTo>
                  <a:lnTo>
                    <a:pt x="10" y="63"/>
                  </a:lnTo>
                  <a:lnTo>
                    <a:pt x="4" y="59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4" y="40"/>
                  </a:lnTo>
                  <a:lnTo>
                    <a:pt x="6" y="29"/>
                  </a:lnTo>
                  <a:lnTo>
                    <a:pt x="2" y="27"/>
                  </a:lnTo>
                  <a:lnTo>
                    <a:pt x="2" y="19"/>
                  </a:lnTo>
                  <a:lnTo>
                    <a:pt x="2" y="13"/>
                  </a:lnTo>
                  <a:lnTo>
                    <a:pt x="6" y="8"/>
                  </a:lnTo>
                  <a:lnTo>
                    <a:pt x="10" y="10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18" y="4"/>
                  </a:lnTo>
                  <a:lnTo>
                    <a:pt x="20" y="10"/>
                  </a:lnTo>
                  <a:lnTo>
                    <a:pt x="23" y="10"/>
                  </a:lnTo>
                  <a:lnTo>
                    <a:pt x="25" y="8"/>
                  </a:lnTo>
                  <a:lnTo>
                    <a:pt x="29" y="2"/>
                  </a:lnTo>
                  <a:lnTo>
                    <a:pt x="35" y="4"/>
                  </a:lnTo>
                  <a:lnTo>
                    <a:pt x="39" y="10"/>
                  </a:lnTo>
                  <a:lnTo>
                    <a:pt x="43" y="4"/>
                  </a:lnTo>
                  <a:lnTo>
                    <a:pt x="47" y="2"/>
                  </a:lnTo>
                  <a:lnTo>
                    <a:pt x="50" y="6"/>
                  </a:lnTo>
                  <a:lnTo>
                    <a:pt x="52" y="13"/>
                  </a:lnTo>
                  <a:lnTo>
                    <a:pt x="54" y="21"/>
                  </a:lnTo>
                  <a:lnTo>
                    <a:pt x="56" y="27"/>
                  </a:lnTo>
                  <a:lnTo>
                    <a:pt x="56" y="33"/>
                  </a:lnTo>
                  <a:lnTo>
                    <a:pt x="54" y="38"/>
                  </a:lnTo>
                  <a:lnTo>
                    <a:pt x="60" y="38"/>
                  </a:lnTo>
                  <a:lnTo>
                    <a:pt x="62" y="44"/>
                  </a:lnTo>
                  <a:lnTo>
                    <a:pt x="62" y="54"/>
                  </a:lnTo>
                  <a:lnTo>
                    <a:pt x="64" y="59"/>
                  </a:lnTo>
                  <a:lnTo>
                    <a:pt x="62" y="63"/>
                  </a:lnTo>
                  <a:lnTo>
                    <a:pt x="60" y="65"/>
                  </a:lnTo>
                  <a:lnTo>
                    <a:pt x="60" y="71"/>
                  </a:lnTo>
                  <a:lnTo>
                    <a:pt x="58" y="77"/>
                  </a:lnTo>
                  <a:lnTo>
                    <a:pt x="56" y="82"/>
                  </a:lnTo>
                  <a:lnTo>
                    <a:pt x="52" y="84"/>
                  </a:lnTo>
                  <a:lnTo>
                    <a:pt x="45" y="94"/>
                  </a:lnTo>
                  <a:lnTo>
                    <a:pt x="41" y="96"/>
                  </a:lnTo>
                  <a:lnTo>
                    <a:pt x="37" y="92"/>
                  </a:lnTo>
                  <a:lnTo>
                    <a:pt x="35" y="88"/>
                  </a:lnTo>
                  <a:close/>
                  <a:moveTo>
                    <a:pt x="35" y="63"/>
                  </a:moveTo>
                  <a:lnTo>
                    <a:pt x="33" y="79"/>
                  </a:lnTo>
                  <a:lnTo>
                    <a:pt x="39" y="73"/>
                  </a:lnTo>
                  <a:lnTo>
                    <a:pt x="41" y="69"/>
                  </a:lnTo>
                  <a:lnTo>
                    <a:pt x="41" y="63"/>
                  </a:lnTo>
                  <a:lnTo>
                    <a:pt x="35" y="63"/>
                  </a:lnTo>
                  <a:close/>
                  <a:moveTo>
                    <a:pt x="45" y="79"/>
                  </a:moveTo>
                  <a:lnTo>
                    <a:pt x="45" y="77"/>
                  </a:lnTo>
                  <a:lnTo>
                    <a:pt x="41" y="79"/>
                  </a:lnTo>
                  <a:lnTo>
                    <a:pt x="41" y="82"/>
                  </a:lnTo>
                  <a:lnTo>
                    <a:pt x="45" y="79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563">
              <a:extLst>
                <a:ext uri="{FF2B5EF4-FFF2-40B4-BE49-F238E27FC236}">
                  <a16:creationId xmlns:a16="http://schemas.microsoft.com/office/drawing/2014/main" id="{497B6D61-97D9-FA41-2240-7D6ECA3897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1075" y="4997990"/>
              <a:ext cx="73117" cy="115349"/>
            </a:xfrm>
            <a:custGeom>
              <a:avLst/>
              <a:gdLst>
                <a:gd name="T0" fmla="*/ 2147483647 w 62"/>
                <a:gd name="T1" fmla="*/ 2147483647 h 98"/>
                <a:gd name="T2" fmla="*/ 2147483647 w 62"/>
                <a:gd name="T3" fmla="*/ 2147483647 h 98"/>
                <a:gd name="T4" fmla="*/ 2147483647 w 62"/>
                <a:gd name="T5" fmla="*/ 2147483647 h 98"/>
                <a:gd name="T6" fmla="*/ 2147483647 w 62"/>
                <a:gd name="T7" fmla="*/ 2147483647 h 98"/>
                <a:gd name="T8" fmla="*/ 2147483647 w 62"/>
                <a:gd name="T9" fmla="*/ 2147483647 h 98"/>
                <a:gd name="T10" fmla="*/ 2147483647 w 62"/>
                <a:gd name="T11" fmla="*/ 2147483647 h 98"/>
                <a:gd name="T12" fmla="*/ 2147483647 w 62"/>
                <a:gd name="T13" fmla="*/ 2147483647 h 98"/>
                <a:gd name="T14" fmla="*/ 2147483647 w 62"/>
                <a:gd name="T15" fmla="*/ 2147483647 h 98"/>
                <a:gd name="T16" fmla="*/ 2147483647 w 62"/>
                <a:gd name="T17" fmla="*/ 2147483647 h 98"/>
                <a:gd name="T18" fmla="*/ 2147483647 w 62"/>
                <a:gd name="T19" fmla="*/ 2147483647 h 98"/>
                <a:gd name="T20" fmla="*/ 2147483647 w 62"/>
                <a:gd name="T21" fmla="*/ 2147483647 h 98"/>
                <a:gd name="T22" fmla="*/ 2147483647 w 62"/>
                <a:gd name="T23" fmla="*/ 2147483647 h 98"/>
                <a:gd name="T24" fmla="*/ 2147483647 w 62"/>
                <a:gd name="T25" fmla="*/ 2147483647 h 98"/>
                <a:gd name="T26" fmla="*/ 2147483647 w 62"/>
                <a:gd name="T27" fmla="*/ 2147483647 h 98"/>
                <a:gd name="T28" fmla="*/ 2147483647 w 62"/>
                <a:gd name="T29" fmla="*/ 2147483647 h 98"/>
                <a:gd name="T30" fmla="*/ 2147483647 w 62"/>
                <a:gd name="T31" fmla="*/ 2147483647 h 98"/>
                <a:gd name="T32" fmla="*/ 2147483647 w 62"/>
                <a:gd name="T33" fmla="*/ 2147483647 h 98"/>
                <a:gd name="T34" fmla="*/ 2147483647 w 62"/>
                <a:gd name="T35" fmla="*/ 2147483647 h 98"/>
                <a:gd name="T36" fmla="*/ 2147483647 w 62"/>
                <a:gd name="T37" fmla="*/ 2147483647 h 98"/>
                <a:gd name="T38" fmla="*/ 2147483647 w 62"/>
                <a:gd name="T39" fmla="*/ 2147483647 h 98"/>
                <a:gd name="T40" fmla="*/ 2147483647 w 62"/>
                <a:gd name="T41" fmla="*/ 2147483647 h 98"/>
                <a:gd name="T42" fmla="*/ 2147483647 w 62"/>
                <a:gd name="T43" fmla="*/ 2147483647 h 98"/>
                <a:gd name="T44" fmla="*/ 2147483647 w 62"/>
                <a:gd name="T45" fmla="*/ 2147483647 h 98"/>
                <a:gd name="T46" fmla="*/ 2147483647 w 62"/>
                <a:gd name="T47" fmla="*/ 2147483647 h 98"/>
                <a:gd name="T48" fmla="*/ 2147483647 w 62"/>
                <a:gd name="T49" fmla="*/ 2147483647 h 98"/>
                <a:gd name="T50" fmla="*/ 2147483647 w 62"/>
                <a:gd name="T51" fmla="*/ 2147483647 h 98"/>
                <a:gd name="T52" fmla="*/ 0 w 62"/>
                <a:gd name="T53" fmla="*/ 2147483647 h 98"/>
                <a:gd name="T54" fmla="*/ 0 w 62"/>
                <a:gd name="T55" fmla="*/ 2147483647 h 98"/>
                <a:gd name="T56" fmla="*/ 2147483647 w 62"/>
                <a:gd name="T57" fmla="*/ 2147483647 h 98"/>
                <a:gd name="T58" fmla="*/ 2147483647 w 62"/>
                <a:gd name="T59" fmla="*/ 2147483647 h 98"/>
                <a:gd name="T60" fmla="*/ 2147483647 w 62"/>
                <a:gd name="T61" fmla="*/ 2147483647 h 98"/>
                <a:gd name="T62" fmla="*/ 2147483647 w 62"/>
                <a:gd name="T63" fmla="*/ 2147483647 h 98"/>
                <a:gd name="T64" fmla="*/ 2147483647 w 62"/>
                <a:gd name="T65" fmla="*/ 2147483647 h 98"/>
                <a:gd name="T66" fmla="*/ 2147483647 w 62"/>
                <a:gd name="T67" fmla="*/ 2147483647 h 98"/>
                <a:gd name="T68" fmla="*/ 2147483647 w 62"/>
                <a:gd name="T69" fmla="*/ 2147483647 h 98"/>
                <a:gd name="T70" fmla="*/ 2147483647 w 62"/>
                <a:gd name="T71" fmla="*/ 2147483647 h 98"/>
                <a:gd name="T72" fmla="*/ 2147483647 w 62"/>
                <a:gd name="T73" fmla="*/ 2147483647 h 98"/>
                <a:gd name="T74" fmla="*/ 2147483647 w 62"/>
                <a:gd name="T75" fmla="*/ 2147483647 h 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2"/>
                <a:gd name="T115" fmla="*/ 0 h 98"/>
                <a:gd name="T116" fmla="*/ 62 w 62"/>
                <a:gd name="T117" fmla="*/ 98 h 9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2" h="98">
                  <a:moveTo>
                    <a:pt x="27" y="10"/>
                  </a:moveTo>
                  <a:lnTo>
                    <a:pt x="25" y="14"/>
                  </a:lnTo>
                  <a:lnTo>
                    <a:pt x="25" y="16"/>
                  </a:lnTo>
                  <a:lnTo>
                    <a:pt x="29" y="14"/>
                  </a:lnTo>
                  <a:lnTo>
                    <a:pt x="31" y="27"/>
                  </a:lnTo>
                  <a:lnTo>
                    <a:pt x="33" y="25"/>
                  </a:lnTo>
                  <a:lnTo>
                    <a:pt x="35" y="29"/>
                  </a:lnTo>
                  <a:lnTo>
                    <a:pt x="37" y="39"/>
                  </a:lnTo>
                  <a:lnTo>
                    <a:pt x="39" y="42"/>
                  </a:lnTo>
                  <a:lnTo>
                    <a:pt x="39" y="33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9" y="18"/>
                  </a:lnTo>
                  <a:lnTo>
                    <a:pt x="39" y="14"/>
                  </a:lnTo>
                  <a:lnTo>
                    <a:pt x="43" y="10"/>
                  </a:lnTo>
                  <a:lnTo>
                    <a:pt x="45" y="12"/>
                  </a:lnTo>
                  <a:lnTo>
                    <a:pt x="47" y="16"/>
                  </a:lnTo>
                  <a:lnTo>
                    <a:pt x="48" y="12"/>
                  </a:lnTo>
                  <a:lnTo>
                    <a:pt x="52" y="12"/>
                  </a:lnTo>
                  <a:lnTo>
                    <a:pt x="54" y="16"/>
                  </a:lnTo>
                  <a:lnTo>
                    <a:pt x="56" y="19"/>
                  </a:lnTo>
                  <a:lnTo>
                    <a:pt x="58" y="25"/>
                  </a:lnTo>
                  <a:lnTo>
                    <a:pt x="56" y="31"/>
                  </a:lnTo>
                  <a:lnTo>
                    <a:pt x="54" y="35"/>
                  </a:lnTo>
                  <a:lnTo>
                    <a:pt x="58" y="39"/>
                  </a:lnTo>
                  <a:lnTo>
                    <a:pt x="62" y="46"/>
                  </a:lnTo>
                  <a:lnTo>
                    <a:pt x="62" y="52"/>
                  </a:lnTo>
                  <a:lnTo>
                    <a:pt x="60" y="58"/>
                  </a:lnTo>
                  <a:lnTo>
                    <a:pt x="56" y="67"/>
                  </a:lnTo>
                  <a:lnTo>
                    <a:pt x="60" y="71"/>
                  </a:lnTo>
                  <a:lnTo>
                    <a:pt x="62" y="77"/>
                  </a:lnTo>
                  <a:lnTo>
                    <a:pt x="60" y="85"/>
                  </a:lnTo>
                  <a:lnTo>
                    <a:pt x="58" y="88"/>
                  </a:lnTo>
                  <a:lnTo>
                    <a:pt x="54" y="88"/>
                  </a:lnTo>
                  <a:lnTo>
                    <a:pt x="52" y="94"/>
                  </a:lnTo>
                  <a:lnTo>
                    <a:pt x="48" y="98"/>
                  </a:lnTo>
                  <a:lnTo>
                    <a:pt x="45" y="94"/>
                  </a:lnTo>
                  <a:lnTo>
                    <a:pt x="43" y="88"/>
                  </a:lnTo>
                  <a:lnTo>
                    <a:pt x="41" y="87"/>
                  </a:lnTo>
                  <a:lnTo>
                    <a:pt x="39" y="90"/>
                  </a:lnTo>
                  <a:lnTo>
                    <a:pt x="35" y="96"/>
                  </a:lnTo>
                  <a:lnTo>
                    <a:pt x="29" y="94"/>
                  </a:lnTo>
                  <a:lnTo>
                    <a:pt x="25" y="88"/>
                  </a:lnTo>
                  <a:lnTo>
                    <a:pt x="21" y="94"/>
                  </a:lnTo>
                  <a:lnTo>
                    <a:pt x="18" y="94"/>
                  </a:lnTo>
                  <a:lnTo>
                    <a:pt x="14" y="92"/>
                  </a:lnTo>
                  <a:lnTo>
                    <a:pt x="12" y="85"/>
                  </a:lnTo>
                  <a:lnTo>
                    <a:pt x="8" y="77"/>
                  </a:lnTo>
                  <a:lnTo>
                    <a:pt x="6" y="71"/>
                  </a:lnTo>
                  <a:lnTo>
                    <a:pt x="6" y="65"/>
                  </a:lnTo>
                  <a:lnTo>
                    <a:pt x="8" y="60"/>
                  </a:lnTo>
                  <a:lnTo>
                    <a:pt x="4" y="60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4" y="33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8" y="14"/>
                  </a:lnTo>
                  <a:lnTo>
                    <a:pt x="12" y="14"/>
                  </a:lnTo>
                  <a:lnTo>
                    <a:pt x="18" y="4"/>
                  </a:lnTo>
                  <a:lnTo>
                    <a:pt x="23" y="0"/>
                  </a:lnTo>
                  <a:lnTo>
                    <a:pt x="27" y="4"/>
                  </a:lnTo>
                  <a:lnTo>
                    <a:pt x="27" y="10"/>
                  </a:lnTo>
                  <a:close/>
                  <a:moveTo>
                    <a:pt x="27" y="33"/>
                  </a:moveTo>
                  <a:lnTo>
                    <a:pt x="29" y="18"/>
                  </a:lnTo>
                  <a:lnTo>
                    <a:pt x="25" y="25"/>
                  </a:lnTo>
                  <a:lnTo>
                    <a:pt x="23" y="29"/>
                  </a:lnTo>
                  <a:lnTo>
                    <a:pt x="23" y="35"/>
                  </a:lnTo>
                  <a:lnTo>
                    <a:pt x="27" y="33"/>
                  </a:lnTo>
                  <a:close/>
                  <a:moveTo>
                    <a:pt x="18" y="19"/>
                  </a:moveTo>
                  <a:lnTo>
                    <a:pt x="19" y="21"/>
                  </a:lnTo>
                  <a:lnTo>
                    <a:pt x="23" y="18"/>
                  </a:lnTo>
                  <a:lnTo>
                    <a:pt x="23" y="16"/>
                  </a:lnTo>
                  <a:lnTo>
                    <a:pt x="18" y="19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" name="Group 728">
              <a:extLst>
                <a:ext uri="{FF2B5EF4-FFF2-40B4-BE49-F238E27FC236}">
                  <a16:creationId xmlns:a16="http://schemas.microsoft.com/office/drawing/2014/main" id="{A881C588-E104-6117-E66D-A597EE45095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41657" y="4500497"/>
              <a:ext cx="628146" cy="190411"/>
              <a:chOff x="3605" y="845"/>
              <a:chExt cx="396" cy="120"/>
            </a:xfrm>
          </p:grpSpPr>
          <p:sp>
            <p:nvSpPr>
              <p:cNvPr id="33" name="AutoShape 727">
                <a:extLst>
                  <a:ext uri="{FF2B5EF4-FFF2-40B4-BE49-F238E27FC236}">
                    <a16:creationId xmlns:a16="http://schemas.microsoft.com/office/drawing/2014/main" id="{31B1AA87-1C0F-47CF-62E1-F0B262D8C8A8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606" y="845"/>
                <a:ext cx="227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Rectangle 729">
                <a:extLst>
                  <a:ext uri="{FF2B5EF4-FFF2-40B4-BE49-F238E27FC236}">
                    <a16:creationId xmlns:a16="http://schemas.microsoft.com/office/drawing/2014/main" id="{281F7396-76C4-1912-E599-D51091C6B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5" y="887"/>
                <a:ext cx="396" cy="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800" dirty="0">
                    <a:solidFill>
                      <a:srgbClr val="000000"/>
                    </a:solidFill>
                  </a:rPr>
                  <a:t>Start</a:t>
                </a:r>
                <a:endParaRPr lang="en-US" dirty="0"/>
              </a:p>
            </p:txBody>
          </p:sp>
        </p:grpSp>
      </p:grpSp>
      <p:sp>
        <p:nvSpPr>
          <p:cNvPr id="35" name="Rectangle 729">
            <a:extLst>
              <a:ext uri="{FF2B5EF4-FFF2-40B4-BE49-F238E27FC236}">
                <a16:creationId xmlns:a16="http://schemas.microsoft.com/office/drawing/2014/main" id="{FA520B7F-680E-A480-243C-5668862F8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0142" y="5988366"/>
            <a:ext cx="22923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finish</a:t>
            </a:r>
            <a:endParaRPr lang="en-US" dirty="0"/>
          </a:p>
        </p:txBody>
      </p: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532AF059-4DD4-0C90-2DE7-4A4397032BA6}"/>
              </a:ext>
            </a:extLst>
          </p:cNvPr>
          <p:cNvCxnSpPr>
            <a:cxnSpLocks/>
          </p:cNvCxnSpPr>
          <p:nvPr/>
        </p:nvCxnSpPr>
        <p:spPr>
          <a:xfrm flipV="1">
            <a:off x="6116333" y="5769634"/>
            <a:ext cx="327583" cy="3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DEAEB48D-4217-2A31-E3B0-DB40E8CE8383}"/>
              </a:ext>
            </a:extLst>
          </p:cNvPr>
          <p:cNvCxnSpPr>
            <a:cxnSpLocks/>
          </p:cNvCxnSpPr>
          <p:nvPr/>
        </p:nvCxnSpPr>
        <p:spPr>
          <a:xfrm>
            <a:off x="6101477" y="6038871"/>
            <a:ext cx="3847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510">
            <a:extLst>
              <a:ext uri="{FF2B5EF4-FFF2-40B4-BE49-F238E27FC236}">
                <a16:creationId xmlns:a16="http://schemas.microsoft.com/office/drawing/2014/main" id="{3F63976A-A7B0-0B6B-BA03-EACC2AAF67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0077" y="2702916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3.</a:t>
            </a:r>
            <a:endParaRPr lang="en-US" dirty="0"/>
          </a:p>
        </p:txBody>
      </p:sp>
      <p:sp>
        <p:nvSpPr>
          <p:cNvPr id="47" name="Rectangle 510">
            <a:extLst>
              <a:ext uri="{FF2B5EF4-FFF2-40B4-BE49-F238E27FC236}">
                <a16:creationId xmlns:a16="http://schemas.microsoft.com/office/drawing/2014/main" id="{7E3FFD7D-E2CC-4EB6-DB10-BC4CE9CE77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181" y="3300937"/>
            <a:ext cx="4285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2.</a:t>
            </a:r>
            <a:endParaRPr lang="en-US" dirty="0"/>
          </a:p>
        </p:txBody>
      </p:sp>
      <p:sp>
        <p:nvSpPr>
          <p:cNvPr id="48" name="Rectangle 510">
            <a:extLst>
              <a:ext uri="{FF2B5EF4-FFF2-40B4-BE49-F238E27FC236}">
                <a16:creationId xmlns:a16="http://schemas.microsoft.com/office/drawing/2014/main" id="{81988101-D1D0-CFBB-8F67-FFFDDCC7993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98471" y="3750765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1.</a:t>
            </a:r>
            <a:endParaRPr lang="en-US" dirty="0"/>
          </a:p>
        </p:txBody>
      </p:sp>
      <p:grpSp>
        <p:nvGrpSpPr>
          <p:cNvPr id="49" name="Groep 533">
            <a:extLst>
              <a:ext uri="{FF2B5EF4-FFF2-40B4-BE49-F238E27FC236}">
                <a16:creationId xmlns:a16="http://schemas.microsoft.com/office/drawing/2014/main" id="{4201FBC8-7B59-F270-CDC6-CF4C5AED2955}"/>
              </a:ext>
            </a:extLst>
          </p:cNvPr>
          <p:cNvGrpSpPr/>
          <p:nvPr/>
        </p:nvGrpSpPr>
        <p:grpSpPr>
          <a:xfrm rot="12265584">
            <a:off x="8028443" y="2815321"/>
            <a:ext cx="320062" cy="159881"/>
            <a:chOff x="6328005" y="5627868"/>
            <a:chExt cx="320062" cy="159881"/>
          </a:xfrm>
        </p:grpSpPr>
        <p:grpSp>
          <p:nvGrpSpPr>
            <p:cNvPr id="50" name="Groep 493">
              <a:extLst>
                <a:ext uri="{FF2B5EF4-FFF2-40B4-BE49-F238E27FC236}">
                  <a16:creationId xmlns:a16="http://schemas.microsoft.com/office/drawing/2014/main" id="{8452EC0B-E955-61AB-B33C-C4F272FEA0C8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53" name="Line 119">
                <a:extLst>
                  <a:ext uri="{FF2B5EF4-FFF2-40B4-BE49-F238E27FC236}">
                    <a16:creationId xmlns:a16="http://schemas.microsoft.com/office/drawing/2014/main" id="{A7DCBD38-1841-3865-A96C-4013D80AAA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" name="Freeform 120">
                <a:extLst>
                  <a:ext uri="{FF2B5EF4-FFF2-40B4-BE49-F238E27FC236}">
                    <a16:creationId xmlns:a16="http://schemas.microsoft.com/office/drawing/2014/main" id="{7A0313BA-6DE9-4936-09F8-6E64B9D743B3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" name="Freeform 127">
              <a:extLst>
                <a:ext uri="{FF2B5EF4-FFF2-40B4-BE49-F238E27FC236}">
                  <a16:creationId xmlns:a16="http://schemas.microsoft.com/office/drawing/2014/main" id="{F1084858-F41B-8290-EB54-5246951E9D94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128">
              <a:extLst>
                <a:ext uri="{FF2B5EF4-FFF2-40B4-BE49-F238E27FC236}">
                  <a16:creationId xmlns:a16="http://schemas.microsoft.com/office/drawing/2014/main" id="{11F5F361-1BBB-39F7-7FAC-33BC31143507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5" name="Groep 533">
            <a:extLst>
              <a:ext uri="{FF2B5EF4-FFF2-40B4-BE49-F238E27FC236}">
                <a16:creationId xmlns:a16="http://schemas.microsoft.com/office/drawing/2014/main" id="{16EBA4FD-E28B-6D6C-79F0-CE4521E93A3D}"/>
              </a:ext>
            </a:extLst>
          </p:cNvPr>
          <p:cNvGrpSpPr/>
          <p:nvPr/>
        </p:nvGrpSpPr>
        <p:grpSpPr>
          <a:xfrm rot="20687156">
            <a:off x="5080058" y="3151065"/>
            <a:ext cx="320062" cy="159881"/>
            <a:chOff x="6328005" y="5627868"/>
            <a:chExt cx="320062" cy="159881"/>
          </a:xfrm>
        </p:grpSpPr>
        <p:grpSp>
          <p:nvGrpSpPr>
            <p:cNvPr id="56" name="Groep 493">
              <a:extLst>
                <a:ext uri="{FF2B5EF4-FFF2-40B4-BE49-F238E27FC236}">
                  <a16:creationId xmlns:a16="http://schemas.microsoft.com/office/drawing/2014/main" id="{9D796EBE-57A1-294C-0DBF-FF27856B7CDE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59" name="Line 119">
                <a:extLst>
                  <a:ext uri="{FF2B5EF4-FFF2-40B4-BE49-F238E27FC236}">
                    <a16:creationId xmlns:a16="http://schemas.microsoft.com/office/drawing/2014/main" id="{66A7A6EC-7540-CB18-0743-742A0B11C2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Freeform 120">
                <a:extLst>
                  <a:ext uri="{FF2B5EF4-FFF2-40B4-BE49-F238E27FC236}">
                    <a16:creationId xmlns:a16="http://schemas.microsoft.com/office/drawing/2014/main" id="{89258C4C-C144-5504-D175-C7B209ACFA51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7" name="Freeform 127">
              <a:extLst>
                <a:ext uri="{FF2B5EF4-FFF2-40B4-BE49-F238E27FC236}">
                  <a16:creationId xmlns:a16="http://schemas.microsoft.com/office/drawing/2014/main" id="{3247B733-5E0B-9F68-435F-1B712D9AE12B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128">
              <a:extLst>
                <a:ext uri="{FF2B5EF4-FFF2-40B4-BE49-F238E27FC236}">
                  <a16:creationId xmlns:a16="http://schemas.microsoft.com/office/drawing/2014/main" id="{F0582AA1-7175-A368-1999-0364E224A9E3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" name="Groep 533">
            <a:extLst>
              <a:ext uri="{FF2B5EF4-FFF2-40B4-BE49-F238E27FC236}">
                <a16:creationId xmlns:a16="http://schemas.microsoft.com/office/drawing/2014/main" id="{1E6F3E99-4B8B-A6B3-1689-B400985F7336}"/>
              </a:ext>
            </a:extLst>
          </p:cNvPr>
          <p:cNvGrpSpPr/>
          <p:nvPr/>
        </p:nvGrpSpPr>
        <p:grpSpPr>
          <a:xfrm rot="15206346">
            <a:off x="8456270" y="3691087"/>
            <a:ext cx="320062" cy="159881"/>
            <a:chOff x="6328005" y="5627868"/>
            <a:chExt cx="320062" cy="159881"/>
          </a:xfrm>
        </p:grpSpPr>
        <p:grpSp>
          <p:nvGrpSpPr>
            <p:cNvPr id="62" name="Groep 493">
              <a:extLst>
                <a:ext uri="{FF2B5EF4-FFF2-40B4-BE49-F238E27FC236}">
                  <a16:creationId xmlns:a16="http://schemas.microsoft.com/office/drawing/2014/main" id="{335C32B1-606C-511A-EF0D-3F7B1B8C30F0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65" name="Line 119">
                <a:extLst>
                  <a:ext uri="{FF2B5EF4-FFF2-40B4-BE49-F238E27FC236}">
                    <a16:creationId xmlns:a16="http://schemas.microsoft.com/office/drawing/2014/main" id="{75041745-FE13-146D-4FFB-957F1E5B6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Freeform 120">
                <a:extLst>
                  <a:ext uri="{FF2B5EF4-FFF2-40B4-BE49-F238E27FC236}">
                    <a16:creationId xmlns:a16="http://schemas.microsoft.com/office/drawing/2014/main" id="{7DE63E4F-A931-75A8-7E2E-252DF3D005FE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3" name="Freeform 127">
              <a:extLst>
                <a:ext uri="{FF2B5EF4-FFF2-40B4-BE49-F238E27FC236}">
                  <a16:creationId xmlns:a16="http://schemas.microsoft.com/office/drawing/2014/main" id="{60B110F1-A7FF-92B6-7378-60B6CE086758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128">
              <a:extLst>
                <a:ext uri="{FF2B5EF4-FFF2-40B4-BE49-F238E27FC236}">
                  <a16:creationId xmlns:a16="http://schemas.microsoft.com/office/drawing/2014/main" id="{2C781F43-7BB3-8070-5621-F30C82301211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3" name="Groep 736">
            <a:extLst>
              <a:ext uri="{FF2B5EF4-FFF2-40B4-BE49-F238E27FC236}">
                <a16:creationId xmlns:a16="http://schemas.microsoft.com/office/drawing/2014/main" id="{A2E79B68-9ABF-6545-BB53-B196B62F566F}"/>
              </a:ext>
            </a:extLst>
          </p:cNvPr>
          <p:cNvGrpSpPr/>
          <p:nvPr/>
        </p:nvGrpSpPr>
        <p:grpSpPr>
          <a:xfrm rot="16200000">
            <a:off x="4662705" y="-40485"/>
            <a:ext cx="838995" cy="3353569"/>
            <a:chOff x="2411760" y="1700808"/>
            <a:chExt cx="838995" cy="3353569"/>
          </a:xfrm>
        </p:grpSpPr>
        <p:grpSp>
          <p:nvGrpSpPr>
            <p:cNvPr id="94" name="Groep 613">
              <a:extLst>
                <a:ext uri="{FF2B5EF4-FFF2-40B4-BE49-F238E27FC236}">
                  <a16:creationId xmlns:a16="http://schemas.microsoft.com/office/drawing/2014/main" id="{E6AAEB2A-06D6-3E47-22A7-8817400CD358}"/>
                </a:ext>
              </a:extLst>
            </p:cNvPr>
            <p:cNvGrpSpPr/>
            <p:nvPr/>
          </p:nvGrpSpPr>
          <p:grpSpPr>
            <a:xfrm rot="10800000">
              <a:off x="2411760" y="1700808"/>
              <a:ext cx="576064" cy="3353569"/>
              <a:chOff x="2051720" y="1844824"/>
              <a:chExt cx="576064" cy="3353569"/>
            </a:xfrm>
          </p:grpSpPr>
          <p:sp>
            <p:nvSpPr>
              <p:cNvPr id="99" name="AutoShape 117">
                <a:extLst>
                  <a:ext uri="{FF2B5EF4-FFF2-40B4-BE49-F238E27FC236}">
                    <a16:creationId xmlns:a16="http://schemas.microsoft.com/office/drawing/2014/main" id="{329A8284-2F51-B06F-2104-D95D7FF880AD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 rot="10800000" flipH="1">
                <a:off x="2051720" y="1844824"/>
                <a:ext cx="576064" cy="33535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0" name="Freeform 121">
                <a:extLst>
                  <a:ext uri="{FF2B5EF4-FFF2-40B4-BE49-F238E27FC236}">
                    <a16:creationId xmlns:a16="http://schemas.microsoft.com/office/drawing/2014/main" id="{BB71DCFE-41EF-663C-5D71-957E7921E895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574700" y="2301160"/>
                <a:ext cx="53084" cy="38383"/>
              </a:xfrm>
              <a:custGeom>
                <a:avLst/>
                <a:gdLst>
                  <a:gd name="T0" fmla="*/ 0 w 54"/>
                  <a:gd name="T1" fmla="*/ 1 h 54"/>
                  <a:gd name="T2" fmla="*/ 1 w 54"/>
                  <a:gd name="T3" fmla="*/ 1 h 54"/>
                  <a:gd name="T4" fmla="*/ 1 w 54"/>
                  <a:gd name="T5" fmla="*/ 1 h 54"/>
                  <a:gd name="T6" fmla="*/ 1 w 54"/>
                  <a:gd name="T7" fmla="*/ 0 h 54"/>
                  <a:gd name="T8" fmla="*/ 1 w 54"/>
                  <a:gd name="T9" fmla="*/ 1 h 54"/>
                  <a:gd name="T10" fmla="*/ 1 w 54"/>
                  <a:gd name="T11" fmla="*/ 1 h 54"/>
                  <a:gd name="T12" fmla="*/ 1 w 54"/>
                  <a:gd name="T13" fmla="*/ 1 h 54"/>
                  <a:gd name="T14" fmla="*/ 1 w 54"/>
                  <a:gd name="T15" fmla="*/ 1 h 54"/>
                  <a:gd name="T16" fmla="*/ 1 w 54"/>
                  <a:gd name="T17" fmla="*/ 1 h 54"/>
                  <a:gd name="T18" fmla="*/ 1 w 54"/>
                  <a:gd name="T19" fmla="*/ 1 h 54"/>
                  <a:gd name="T20" fmla="*/ 1 w 54"/>
                  <a:gd name="T21" fmla="*/ 1 h 54"/>
                  <a:gd name="T22" fmla="*/ 1 w 54"/>
                  <a:gd name="T23" fmla="*/ 1 h 54"/>
                  <a:gd name="T24" fmla="*/ 0 w 54"/>
                  <a:gd name="T25" fmla="*/ 1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4"/>
                  <a:gd name="T41" fmla="*/ 54 w 5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4">
                    <a:moveTo>
                      <a:pt x="0" y="27"/>
                    </a:moveTo>
                    <a:lnTo>
                      <a:pt x="4" y="13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41" y="4"/>
                    </a:lnTo>
                    <a:lnTo>
                      <a:pt x="50" y="13"/>
                    </a:lnTo>
                    <a:lnTo>
                      <a:pt x="54" y="27"/>
                    </a:lnTo>
                    <a:lnTo>
                      <a:pt x="50" y="40"/>
                    </a:lnTo>
                    <a:lnTo>
                      <a:pt x="41" y="50"/>
                    </a:lnTo>
                    <a:lnTo>
                      <a:pt x="27" y="54"/>
                    </a:lnTo>
                    <a:lnTo>
                      <a:pt x="14" y="50"/>
                    </a:lnTo>
                    <a:lnTo>
                      <a:pt x="4" y="4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1" name="Freeform 122">
                <a:extLst>
                  <a:ext uri="{FF2B5EF4-FFF2-40B4-BE49-F238E27FC236}">
                    <a16:creationId xmlns:a16="http://schemas.microsoft.com/office/drawing/2014/main" id="{3B6AB6B2-3A7E-0532-F9E5-8AE09D3CB533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313210" y="2301160"/>
                <a:ext cx="53084" cy="38383"/>
              </a:xfrm>
              <a:custGeom>
                <a:avLst/>
                <a:gdLst>
                  <a:gd name="T0" fmla="*/ 0 w 54"/>
                  <a:gd name="T1" fmla="*/ 1 h 54"/>
                  <a:gd name="T2" fmla="*/ 1 w 54"/>
                  <a:gd name="T3" fmla="*/ 1 h 54"/>
                  <a:gd name="T4" fmla="*/ 1 w 54"/>
                  <a:gd name="T5" fmla="*/ 1 h 54"/>
                  <a:gd name="T6" fmla="*/ 1 w 54"/>
                  <a:gd name="T7" fmla="*/ 0 h 54"/>
                  <a:gd name="T8" fmla="*/ 1 w 54"/>
                  <a:gd name="T9" fmla="*/ 1 h 54"/>
                  <a:gd name="T10" fmla="*/ 1 w 54"/>
                  <a:gd name="T11" fmla="*/ 1 h 54"/>
                  <a:gd name="T12" fmla="*/ 1 w 54"/>
                  <a:gd name="T13" fmla="*/ 1 h 54"/>
                  <a:gd name="T14" fmla="*/ 1 w 54"/>
                  <a:gd name="T15" fmla="*/ 1 h 54"/>
                  <a:gd name="T16" fmla="*/ 1 w 54"/>
                  <a:gd name="T17" fmla="*/ 1 h 54"/>
                  <a:gd name="T18" fmla="*/ 1 w 54"/>
                  <a:gd name="T19" fmla="*/ 1 h 54"/>
                  <a:gd name="T20" fmla="*/ 1 w 54"/>
                  <a:gd name="T21" fmla="*/ 1 h 54"/>
                  <a:gd name="T22" fmla="*/ 1 w 54"/>
                  <a:gd name="T23" fmla="*/ 1 h 54"/>
                  <a:gd name="T24" fmla="*/ 0 w 54"/>
                  <a:gd name="T25" fmla="*/ 1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4"/>
                  <a:gd name="T41" fmla="*/ 54 w 5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4">
                    <a:moveTo>
                      <a:pt x="0" y="27"/>
                    </a:moveTo>
                    <a:lnTo>
                      <a:pt x="4" y="13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40" y="4"/>
                    </a:lnTo>
                    <a:lnTo>
                      <a:pt x="50" y="13"/>
                    </a:lnTo>
                    <a:lnTo>
                      <a:pt x="54" y="27"/>
                    </a:lnTo>
                    <a:lnTo>
                      <a:pt x="50" y="40"/>
                    </a:lnTo>
                    <a:lnTo>
                      <a:pt x="40" y="50"/>
                    </a:lnTo>
                    <a:lnTo>
                      <a:pt x="27" y="54"/>
                    </a:lnTo>
                    <a:lnTo>
                      <a:pt x="14" y="50"/>
                    </a:lnTo>
                    <a:lnTo>
                      <a:pt x="4" y="4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2" name="Freeform 123">
                <a:extLst>
                  <a:ext uri="{FF2B5EF4-FFF2-40B4-BE49-F238E27FC236}">
                    <a16:creationId xmlns:a16="http://schemas.microsoft.com/office/drawing/2014/main" id="{BBA33C47-C8B1-416D-A183-16D51B10166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313210" y="3210988"/>
                <a:ext cx="53084" cy="38383"/>
              </a:xfrm>
              <a:custGeom>
                <a:avLst/>
                <a:gdLst>
                  <a:gd name="T0" fmla="*/ 0 w 54"/>
                  <a:gd name="T1" fmla="*/ 1 h 54"/>
                  <a:gd name="T2" fmla="*/ 1 w 54"/>
                  <a:gd name="T3" fmla="*/ 1 h 54"/>
                  <a:gd name="T4" fmla="*/ 1 w 54"/>
                  <a:gd name="T5" fmla="*/ 1 h 54"/>
                  <a:gd name="T6" fmla="*/ 1 w 54"/>
                  <a:gd name="T7" fmla="*/ 0 h 54"/>
                  <a:gd name="T8" fmla="*/ 1 w 54"/>
                  <a:gd name="T9" fmla="*/ 1 h 54"/>
                  <a:gd name="T10" fmla="*/ 1 w 54"/>
                  <a:gd name="T11" fmla="*/ 1 h 54"/>
                  <a:gd name="T12" fmla="*/ 1 w 54"/>
                  <a:gd name="T13" fmla="*/ 1 h 54"/>
                  <a:gd name="T14" fmla="*/ 1 w 54"/>
                  <a:gd name="T15" fmla="*/ 1 h 54"/>
                  <a:gd name="T16" fmla="*/ 1 w 54"/>
                  <a:gd name="T17" fmla="*/ 1 h 54"/>
                  <a:gd name="T18" fmla="*/ 1 w 54"/>
                  <a:gd name="T19" fmla="*/ 1 h 54"/>
                  <a:gd name="T20" fmla="*/ 1 w 54"/>
                  <a:gd name="T21" fmla="*/ 1 h 54"/>
                  <a:gd name="T22" fmla="*/ 1 w 54"/>
                  <a:gd name="T23" fmla="*/ 1 h 54"/>
                  <a:gd name="T24" fmla="*/ 0 w 54"/>
                  <a:gd name="T25" fmla="*/ 1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4"/>
                  <a:gd name="T41" fmla="*/ 54 w 5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4">
                    <a:moveTo>
                      <a:pt x="0" y="27"/>
                    </a:moveTo>
                    <a:lnTo>
                      <a:pt x="4" y="14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40" y="4"/>
                    </a:lnTo>
                    <a:lnTo>
                      <a:pt x="50" y="14"/>
                    </a:lnTo>
                    <a:lnTo>
                      <a:pt x="54" y="27"/>
                    </a:lnTo>
                    <a:lnTo>
                      <a:pt x="50" y="40"/>
                    </a:lnTo>
                    <a:lnTo>
                      <a:pt x="40" y="50"/>
                    </a:lnTo>
                    <a:lnTo>
                      <a:pt x="27" y="54"/>
                    </a:lnTo>
                    <a:lnTo>
                      <a:pt x="14" y="50"/>
                    </a:lnTo>
                    <a:lnTo>
                      <a:pt x="4" y="4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" name="Freeform 124">
                <a:extLst>
                  <a:ext uri="{FF2B5EF4-FFF2-40B4-BE49-F238E27FC236}">
                    <a16:creationId xmlns:a16="http://schemas.microsoft.com/office/drawing/2014/main" id="{FA979719-B0B1-1833-FF82-1BAFF4C423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051720" y="3210988"/>
                <a:ext cx="53084" cy="38383"/>
              </a:xfrm>
              <a:custGeom>
                <a:avLst/>
                <a:gdLst>
                  <a:gd name="T0" fmla="*/ 0 w 54"/>
                  <a:gd name="T1" fmla="*/ 1 h 54"/>
                  <a:gd name="T2" fmla="*/ 1 w 54"/>
                  <a:gd name="T3" fmla="*/ 1 h 54"/>
                  <a:gd name="T4" fmla="*/ 1 w 54"/>
                  <a:gd name="T5" fmla="*/ 1 h 54"/>
                  <a:gd name="T6" fmla="*/ 1 w 54"/>
                  <a:gd name="T7" fmla="*/ 0 h 54"/>
                  <a:gd name="T8" fmla="*/ 1 w 54"/>
                  <a:gd name="T9" fmla="*/ 1 h 54"/>
                  <a:gd name="T10" fmla="*/ 1 w 54"/>
                  <a:gd name="T11" fmla="*/ 1 h 54"/>
                  <a:gd name="T12" fmla="*/ 1 w 54"/>
                  <a:gd name="T13" fmla="*/ 1 h 54"/>
                  <a:gd name="T14" fmla="*/ 1 w 54"/>
                  <a:gd name="T15" fmla="*/ 1 h 54"/>
                  <a:gd name="T16" fmla="*/ 1 w 54"/>
                  <a:gd name="T17" fmla="*/ 1 h 54"/>
                  <a:gd name="T18" fmla="*/ 1 w 54"/>
                  <a:gd name="T19" fmla="*/ 1 h 54"/>
                  <a:gd name="T20" fmla="*/ 1 w 54"/>
                  <a:gd name="T21" fmla="*/ 1 h 54"/>
                  <a:gd name="T22" fmla="*/ 1 w 54"/>
                  <a:gd name="T23" fmla="*/ 1 h 54"/>
                  <a:gd name="T24" fmla="*/ 0 w 54"/>
                  <a:gd name="T25" fmla="*/ 1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4"/>
                  <a:gd name="T41" fmla="*/ 54 w 5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4">
                    <a:moveTo>
                      <a:pt x="0" y="27"/>
                    </a:moveTo>
                    <a:lnTo>
                      <a:pt x="4" y="14"/>
                    </a:lnTo>
                    <a:lnTo>
                      <a:pt x="13" y="4"/>
                    </a:lnTo>
                    <a:lnTo>
                      <a:pt x="27" y="0"/>
                    </a:lnTo>
                    <a:lnTo>
                      <a:pt x="40" y="4"/>
                    </a:lnTo>
                    <a:lnTo>
                      <a:pt x="50" y="14"/>
                    </a:lnTo>
                    <a:lnTo>
                      <a:pt x="54" y="27"/>
                    </a:lnTo>
                    <a:lnTo>
                      <a:pt x="50" y="40"/>
                    </a:lnTo>
                    <a:lnTo>
                      <a:pt x="40" y="50"/>
                    </a:lnTo>
                    <a:lnTo>
                      <a:pt x="27" y="54"/>
                    </a:lnTo>
                    <a:lnTo>
                      <a:pt x="13" y="50"/>
                    </a:lnTo>
                    <a:lnTo>
                      <a:pt x="4" y="4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Freeform 125">
                <a:extLst>
                  <a:ext uri="{FF2B5EF4-FFF2-40B4-BE49-F238E27FC236}">
                    <a16:creationId xmlns:a16="http://schemas.microsoft.com/office/drawing/2014/main" id="{BF36EEAB-56EA-D1D5-A503-204EFAECE58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574700" y="4120816"/>
                <a:ext cx="53084" cy="38383"/>
              </a:xfrm>
              <a:custGeom>
                <a:avLst/>
                <a:gdLst>
                  <a:gd name="T0" fmla="*/ 0 w 54"/>
                  <a:gd name="T1" fmla="*/ 1 h 54"/>
                  <a:gd name="T2" fmla="*/ 1 w 54"/>
                  <a:gd name="T3" fmla="*/ 1 h 54"/>
                  <a:gd name="T4" fmla="*/ 1 w 54"/>
                  <a:gd name="T5" fmla="*/ 1 h 54"/>
                  <a:gd name="T6" fmla="*/ 1 w 54"/>
                  <a:gd name="T7" fmla="*/ 0 h 54"/>
                  <a:gd name="T8" fmla="*/ 1 w 54"/>
                  <a:gd name="T9" fmla="*/ 1 h 54"/>
                  <a:gd name="T10" fmla="*/ 1 w 54"/>
                  <a:gd name="T11" fmla="*/ 1 h 54"/>
                  <a:gd name="T12" fmla="*/ 1 w 54"/>
                  <a:gd name="T13" fmla="*/ 1 h 54"/>
                  <a:gd name="T14" fmla="*/ 1 w 54"/>
                  <a:gd name="T15" fmla="*/ 1 h 54"/>
                  <a:gd name="T16" fmla="*/ 1 w 54"/>
                  <a:gd name="T17" fmla="*/ 1 h 54"/>
                  <a:gd name="T18" fmla="*/ 1 w 54"/>
                  <a:gd name="T19" fmla="*/ 1 h 54"/>
                  <a:gd name="T20" fmla="*/ 1 w 54"/>
                  <a:gd name="T21" fmla="*/ 1 h 54"/>
                  <a:gd name="T22" fmla="*/ 1 w 54"/>
                  <a:gd name="T23" fmla="*/ 1 h 54"/>
                  <a:gd name="T24" fmla="*/ 0 w 54"/>
                  <a:gd name="T25" fmla="*/ 1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4"/>
                  <a:gd name="T41" fmla="*/ 54 w 5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4">
                    <a:moveTo>
                      <a:pt x="0" y="27"/>
                    </a:moveTo>
                    <a:lnTo>
                      <a:pt x="4" y="14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41" y="4"/>
                    </a:lnTo>
                    <a:lnTo>
                      <a:pt x="50" y="14"/>
                    </a:lnTo>
                    <a:lnTo>
                      <a:pt x="54" y="27"/>
                    </a:lnTo>
                    <a:lnTo>
                      <a:pt x="50" y="41"/>
                    </a:lnTo>
                    <a:lnTo>
                      <a:pt x="41" y="50"/>
                    </a:lnTo>
                    <a:lnTo>
                      <a:pt x="27" y="54"/>
                    </a:lnTo>
                    <a:lnTo>
                      <a:pt x="14" y="50"/>
                    </a:lnTo>
                    <a:lnTo>
                      <a:pt x="4" y="4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Freeform 126">
                <a:extLst>
                  <a:ext uri="{FF2B5EF4-FFF2-40B4-BE49-F238E27FC236}">
                    <a16:creationId xmlns:a16="http://schemas.microsoft.com/office/drawing/2014/main" id="{8FDCE6AF-18B4-E993-BE92-433868BCE7D1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313210" y="4120816"/>
                <a:ext cx="53084" cy="38383"/>
              </a:xfrm>
              <a:custGeom>
                <a:avLst/>
                <a:gdLst>
                  <a:gd name="T0" fmla="*/ 0 w 54"/>
                  <a:gd name="T1" fmla="*/ 1 h 54"/>
                  <a:gd name="T2" fmla="*/ 1 w 54"/>
                  <a:gd name="T3" fmla="*/ 1 h 54"/>
                  <a:gd name="T4" fmla="*/ 1 w 54"/>
                  <a:gd name="T5" fmla="*/ 1 h 54"/>
                  <a:gd name="T6" fmla="*/ 1 w 54"/>
                  <a:gd name="T7" fmla="*/ 0 h 54"/>
                  <a:gd name="T8" fmla="*/ 1 w 54"/>
                  <a:gd name="T9" fmla="*/ 1 h 54"/>
                  <a:gd name="T10" fmla="*/ 1 w 54"/>
                  <a:gd name="T11" fmla="*/ 1 h 54"/>
                  <a:gd name="T12" fmla="*/ 1 w 54"/>
                  <a:gd name="T13" fmla="*/ 1 h 54"/>
                  <a:gd name="T14" fmla="*/ 1 w 54"/>
                  <a:gd name="T15" fmla="*/ 1 h 54"/>
                  <a:gd name="T16" fmla="*/ 1 w 54"/>
                  <a:gd name="T17" fmla="*/ 1 h 54"/>
                  <a:gd name="T18" fmla="*/ 1 w 54"/>
                  <a:gd name="T19" fmla="*/ 1 h 54"/>
                  <a:gd name="T20" fmla="*/ 1 w 54"/>
                  <a:gd name="T21" fmla="*/ 1 h 54"/>
                  <a:gd name="T22" fmla="*/ 1 w 54"/>
                  <a:gd name="T23" fmla="*/ 1 h 54"/>
                  <a:gd name="T24" fmla="*/ 0 w 54"/>
                  <a:gd name="T25" fmla="*/ 1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4"/>
                  <a:gd name="T41" fmla="*/ 54 w 5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4">
                    <a:moveTo>
                      <a:pt x="0" y="27"/>
                    </a:moveTo>
                    <a:lnTo>
                      <a:pt x="4" y="14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40" y="4"/>
                    </a:lnTo>
                    <a:lnTo>
                      <a:pt x="50" y="14"/>
                    </a:lnTo>
                    <a:lnTo>
                      <a:pt x="54" y="27"/>
                    </a:lnTo>
                    <a:lnTo>
                      <a:pt x="50" y="41"/>
                    </a:lnTo>
                    <a:lnTo>
                      <a:pt x="40" y="50"/>
                    </a:lnTo>
                    <a:lnTo>
                      <a:pt x="27" y="54"/>
                    </a:lnTo>
                    <a:lnTo>
                      <a:pt x="14" y="50"/>
                    </a:lnTo>
                    <a:lnTo>
                      <a:pt x="4" y="4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129">
                <a:extLst>
                  <a:ext uri="{FF2B5EF4-FFF2-40B4-BE49-F238E27FC236}">
                    <a16:creationId xmlns:a16="http://schemas.microsoft.com/office/drawing/2014/main" id="{3D4EBA7E-B553-03A2-C8D9-B708EEBD75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7041" y="3213831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130">
                <a:extLst>
                  <a:ext uri="{FF2B5EF4-FFF2-40B4-BE49-F238E27FC236}">
                    <a16:creationId xmlns:a16="http://schemas.microsoft.com/office/drawing/2014/main" id="{4EA95D6C-0E93-FABE-9AB4-DA98BB61CA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9007" y="3181134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8" name="Line 131">
                <a:extLst>
                  <a:ext uri="{FF2B5EF4-FFF2-40B4-BE49-F238E27FC236}">
                    <a16:creationId xmlns:a16="http://schemas.microsoft.com/office/drawing/2014/main" id="{1A60B7D4-A97B-C473-528B-494389F98E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9007" y="3148437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" name="Freeform 132">
                <a:extLst>
                  <a:ext uri="{FF2B5EF4-FFF2-40B4-BE49-F238E27FC236}">
                    <a16:creationId xmlns:a16="http://schemas.microsoft.com/office/drawing/2014/main" id="{7E019EAB-A67D-2AE8-F9EE-3599F0A98D0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10973" y="3115740"/>
                <a:ext cx="1966" cy="15638"/>
              </a:xfrm>
              <a:custGeom>
                <a:avLst/>
                <a:gdLst>
                  <a:gd name="T0" fmla="*/ 0 w 1"/>
                  <a:gd name="T1" fmla="*/ 0 h 12"/>
                  <a:gd name="T2" fmla="*/ 1 w 1"/>
                  <a:gd name="T3" fmla="*/ 6 h 12"/>
                  <a:gd name="T4" fmla="*/ 1 w 1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2"/>
                  <a:gd name="T11" fmla="*/ 1 w 1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2">
                    <a:moveTo>
                      <a:pt x="0" y="0"/>
                    </a:moveTo>
                    <a:lnTo>
                      <a:pt x="1" y="11"/>
                    </a:lnTo>
                    <a:lnTo>
                      <a:pt x="1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Line 133">
                <a:extLst>
                  <a:ext uri="{FF2B5EF4-FFF2-40B4-BE49-F238E27FC236}">
                    <a16:creationId xmlns:a16="http://schemas.microsoft.com/office/drawing/2014/main" id="{13DC23CA-EE64-5037-9674-3A16F3CE55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14905" y="3083043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1" name="Line 134">
                <a:extLst>
                  <a:ext uri="{FF2B5EF4-FFF2-40B4-BE49-F238E27FC236}">
                    <a16:creationId xmlns:a16="http://schemas.microsoft.com/office/drawing/2014/main" id="{EA054104-9AC0-A717-FEF0-1F01267126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20804" y="3050346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" name="Freeform 135">
                <a:extLst>
                  <a:ext uri="{FF2B5EF4-FFF2-40B4-BE49-F238E27FC236}">
                    <a16:creationId xmlns:a16="http://schemas.microsoft.com/office/drawing/2014/main" id="{1E26FAA7-E3F2-6AFA-8D0E-73DC341D9B2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28668" y="3017649"/>
                <a:ext cx="3932" cy="15638"/>
              </a:xfrm>
              <a:custGeom>
                <a:avLst/>
                <a:gdLst>
                  <a:gd name="T0" fmla="*/ 0 w 2"/>
                  <a:gd name="T1" fmla="*/ 0 h 12"/>
                  <a:gd name="T2" fmla="*/ 1 w 2"/>
                  <a:gd name="T3" fmla="*/ 6 h 12"/>
                  <a:gd name="T4" fmla="*/ 2 w 2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0" y="0"/>
                    </a:moveTo>
                    <a:lnTo>
                      <a:pt x="1" y="8"/>
                    </a:lnTo>
                    <a:lnTo>
                      <a:pt x="2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Line 136">
                <a:extLst>
                  <a:ext uri="{FF2B5EF4-FFF2-40B4-BE49-F238E27FC236}">
                    <a16:creationId xmlns:a16="http://schemas.microsoft.com/office/drawing/2014/main" id="{5919883F-746D-57A2-682C-81741459D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36532" y="2984952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4" name="Line 137">
                <a:extLst>
                  <a:ext uri="{FF2B5EF4-FFF2-40B4-BE49-F238E27FC236}">
                    <a16:creationId xmlns:a16="http://schemas.microsoft.com/office/drawing/2014/main" id="{30F6CF57-148D-24D4-68DB-E9EDF66CD5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46363" y="2952255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" name="Line 138">
                <a:extLst>
                  <a:ext uri="{FF2B5EF4-FFF2-40B4-BE49-F238E27FC236}">
                    <a16:creationId xmlns:a16="http://schemas.microsoft.com/office/drawing/2014/main" id="{44C405A5-499D-EE3A-1E0D-39F949D3A0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56193" y="2919558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" name="Line 139">
                <a:extLst>
                  <a:ext uri="{FF2B5EF4-FFF2-40B4-BE49-F238E27FC236}">
                    <a16:creationId xmlns:a16="http://schemas.microsoft.com/office/drawing/2014/main" id="{5362BFEB-35B0-7D9B-0CC5-FEB5B6230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69956" y="2888283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" name="Line 140">
                <a:extLst>
                  <a:ext uri="{FF2B5EF4-FFF2-40B4-BE49-F238E27FC236}">
                    <a16:creationId xmlns:a16="http://schemas.microsoft.com/office/drawing/2014/main" id="{68659E29-01D3-59C1-03E3-21B1EC9FE8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85685" y="2857008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" name="Line 141">
                <a:extLst>
                  <a:ext uri="{FF2B5EF4-FFF2-40B4-BE49-F238E27FC236}">
                    <a16:creationId xmlns:a16="http://schemas.microsoft.com/office/drawing/2014/main" id="{3D89DC85-A2ED-6D67-1EF7-9D6EF124F5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99447" y="2827154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9" name="Line 142">
                <a:extLst>
                  <a:ext uri="{FF2B5EF4-FFF2-40B4-BE49-F238E27FC236}">
                    <a16:creationId xmlns:a16="http://schemas.microsoft.com/office/drawing/2014/main" id="{19208BF7-D4C0-E9D6-65B7-6760ACEDEA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15176" y="2797300"/>
                <a:ext cx="9830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0" name="Line 143">
                <a:extLst>
                  <a:ext uri="{FF2B5EF4-FFF2-40B4-BE49-F238E27FC236}">
                    <a16:creationId xmlns:a16="http://schemas.microsoft.com/office/drawing/2014/main" id="{E4334253-95C5-EEAD-FC32-916D4844DF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34837" y="2767446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1" name="Line 144">
                <a:extLst>
                  <a:ext uri="{FF2B5EF4-FFF2-40B4-BE49-F238E27FC236}">
                    <a16:creationId xmlns:a16="http://schemas.microsoft.com/office/drawing/2014/main" id="{D22E7C53-D193-80C6-EB94-1E7A1869F0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50565" y="2737593"/>
                <a:ext cx="9830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2" name="Line 145">
                <a:extLst>
                  <a:ext uri="{FF2B5EF4-FFF2-40B4-BE49-F238E27FC236}">
                    <a16:creationId xmlns:a16="http://schemas.microsoft.com/office/drawing/2014/main" id="{29D6DC49-4F08-177B-A6CE-CCA55C782D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70226" y="2707739"/>
                <a:ext cx="7864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" name="Line 146">
                <a:extLst>
                  <a:ext uri="{FF2B5EF4-FFF2-40B4-BE49-F238E27FC236}">
                    <a16:creationId xmlns:a16="http://schemas.microsoft.com/office/drawing/2014/main" id="{027226F3-9266-730E-171E-03ED05342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85955" y="2677885"/>
                <a:ext cx="7864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" name="Line 147">
                <a:extLst>
                  <a:ext uri="{FF2B5EF4-FFF2-40B4-BE49-F238E27FC236}">
                    <a16:creationId xmlns:a16="http://schemas.microsoft.com/office/drawing/2014/main" id="{AF210C72-174F-5377-854F-5F9243A0F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01684" y="2648031"/>
                <a:ext cx="7864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5" name="Line 148">
                <a:extLst>
                  <a:ext uri="{FF2B5EF4-FFF2-40B4-BE49-F238E27FC236}">
                    <a16:creationId xmlns:a16="http://schemas.microsoft.com/office/drawing/2014/main" id="{4CA15BC2-A50F-4624-845E-360938A69C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15446" y="2615335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6" name="Line 149">
                <a:extLst>
                  <a:ext uri="{FF2B5EF4-FFF2-40B4-BE49-F238E27FC236}">
                    <a16:creationId xmlns:a16="http://schemas.microsoft.com/office/drawing/2014/main" id="{E9094557-1B34-94A6-F0CA-141E376297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27243" y="2582638"/>
                <a:ext cx="3932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7" name="Freeform 150">
                <a:extLst>
                  <a:ext uri="{FF2B5EF4-FFF2-40B4-BE49-F238E27FC236}">
                    <a16:creationId xmlns:a16="http://schemas.microsoft.com/office/drawing/2014/main" id="{52A9D575-4C27-CAF2-A61E-9DBDFEC4D2B1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37073" y="2549941"/>
                <a:ext cx="5898" cy="17059"/>
              </a:xfrm>
              <a:custGeom>
                <a:avLst/>
                <a:gdLst>
                  <a:gd name="T0" fmla="*/ 0 w 3"/>
                  <a:gd name="T1" fmla="*/ 0 h 12"/>
                  <a:gd name="T2" fmla="*/ 1 w 3"/>
                  <a:gd name="T3" fmla="*/ 2 h 12"/>
                  <a:gd name="T4" fmla="*/ 3 w 3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3"/>
                  <a:gd name="T10" fmla="*/ 0 h 12"/>
                  <a:gd name="T11" fmla="*/ 3 w 3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" h="12">
                    <a:moveTo>
                      <a:pt x="0" y="0"/>
                    </a:moveTo>
                    <a:lnTo>
                      <a:pt x="1" y="2"/>
                    </a:lnTo>
                    <a:lnTo>
                      <a:pt x="3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51">
                <a:extLst>
                  <a:ext uri="{FF2B5EF4-FFF2-40B4-BE49-F238E27FC236}">
                    <a16:creationId xmlns:a16="http://schemas.microsoft.com/office/drawing/2014/main" id="{424B2FC3-923A-007A-8BE5-78F54A015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46904" y="2517244"/>
                <a:ext cx="3932" cy="17059"/>
              </a:xfrm>
              <a:custGeom>
                <a:avLst/>
                <a:gdLst>
                  <a:gd name="T0" fmla="*/ 0 w 2"/>
                  <a:gd name="T1" fmla="*/ 0 h 12"/>
                  <a:gd name="T2" fmla="*/ 1 w 2"/>
                  <a:gd name="T3" fmla="*/ 8 h 12"/>
                  <a:gd name="T4" fmla="*/ 2 w 2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0" y="0"/>
                    </a:moveTo>
                    <a:lnTo>
                      <a:pt x="1" y="8"/>
                    </a:lnTo>
                    <a:lnTo>
                      <a:pt x="2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Line 152">
                <a:extLst>
                  <a:ext uri="{FF2B5EF4-FFF2-40B4-BE49-F238E27FC236}">
                    <a16:creationId xmlns:a16="http://schemas.microsoft.com/office/drawing/2014/main" id="{8853E42D-11CF-DD0F-2B4C-D7215EFED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52802" y="2484547"/>
                <a:ext cx="3932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Line 153">
                <a:extLst>
                  <a:ext uri="{FF2B5EF4-FFF2-40B4-BE49-F238E27FC236}">
                    <a16:creationId xmlns:a16="http://schemas.microsoft.com/office/drawing/2014/main" id="{B6E93C49-92A7-0192-CAF4-82F6BA877A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60666" y="2451850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54">
                <a:extLst>
                  <a:ext uri="{FF2B5EF4-FFF2-40B4-BE49-F238E27FC236}">
                    <a16:creationId xmlns:a16="http://schemas.microsoft.com/office/drawing/2014/main" id="{5AFDB828-570D-1DD5-AEEC-D148713B5771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64599" y="2419153"/>
                <a:ext cx="1966" cy="17059"/>
              </a:xfrm>
              <a:custGeom>
                <a:avLst/>
                <a:gdLst>
                  <a:gd name="T0" fmla="*/ 0 w 1"/>
                  <a:gd name="T1" fmla="*/ 0 h 12"/>
                  <a:gd name="T2" fmla="*/ 0 w 1"/>
                  <a:gd name="T3" fmla="*/ 5 h 12"/>
                  <a:gd name="T4" fmla="*/ 1 w 1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2"/>
                  <a:gd name="T11" fmla="*/ 1 w 1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2">
                    <a:moveTo>
                      <a:pt x="0" y="0"/>
                    </a:moveTo>
                    <a:lnTo>
                      <a:pt x="0" y="5"/>
                    </a:lnTo>
                    <a:lnTo>
                      <a:pt x="1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Line 155">
                <a:extLst>
                  <a:ext uri="{FF2B5EF4-FFF2-40B4-BE49-F238E27FC236}">
                    <a16:creationId xmlns:a16="http://schemas.microsoft.com/office/drawing/2014/main" id="{C36B0ADB-323F-C96A-5BB4-DA7EAFD36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66565" y="2386456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Line 156">
                <a:extLst>
                  <a:ext uri="{FF2B5EF4-FFF2-40B4-BE49-F238E27FC236}">
                    <a16:creationId xmlns:a16="http://schemas.microsoft.com/office/drawing/2014/main" id="{613BF22C-2477-E082-EE7E-2987318801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70497" y="2353759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157">
                <a:extLst>
                  <a:ext uri="{FF2B5EF4-FFF2-40B4-BE49-F238E27FC236}">
                    <a16:creationId xmlns:a16="http://schemas.microsoft.com/office/drawing/2014/main" id="{7AF149F8-BC4D-74A7-13CC-B9B6404EE2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70497" y="2321062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Line 158">
                <a:extLst>
                  <a:ext uri="{FF2B5EF4-FFF2-40B4-BE49-F238E27FC236}">
                    <a16:creationId xmlns:a16="http://schemas.microsoft.com/office/drawing/2014/main" id="{B324176E-C93A-A3A9-5BD3-AEC06F43D5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70497" y="4123659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Line 159">
                <a:extLst>
                  <a:ext uri="{FF2B5EF4-FFF2-40B4-BE49-F238E27FC236}">
                    <a16:creationId xmlns:a16="http://schemas.microsoft.com/office/drawing/2014/main" id="{4276A12D-140E-F0F2-1601-BFA6B108E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70497" y="4090962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" name="Line 160">
                <a:extLst>
                  <a:ext uri="{FF2B5EF4-FFF2-40B4-BE49-F238E27FC236}">
                    <a16:creationId xmlns:a16="http://schemas.microsoft.com/office/drawing/2014/main" id="{FBF24333-E0D5-E074-96F8-5A95245993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68531" y="4058265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" name="Freeform 161">
                <a:extLst>
                  <a:ext uri="{FF2B5EF4-FFF2-40B4-BE49-F238E27FC236}">
                    <a16:creationId xmlns:a16="http://schemas.microsoft.com/office/drawing/2014/main" id="{5C3C22F4-7C48-7DEF-68E6-39764949E1A3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64599" y="4025568"/>
                <a:ext cx="1966" cy="17059"/>
              </a:xfrm>
              <a:custGeom>
                <a:avLst/>
                <a:gdLst>
                  <a:gd name="T0" fmla="*/ 1 w 1"/>
                  <a:gd name="T1" fmla="*/ 0 h 12"/>
                  <a:gd name="T2" fmla="*/ 0 w 1"/>
                  <a:gd name="T3" fmla="*/ 11 h 12"/>
                  <a:gd name="T4" fmla="*/ 0 w 1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2"/>
                  <a:gd name="T11" fmla="*/ 1 w 1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2">
                    <a:moveTo>
                      <a:pt x="1" y="0"/>
                    </a:moveTo>
                    <a:lnTo>
                      <a:pt x="0" y="11"/>
                    </a:lnTo>
                    <a:lnTo>
                      <a:pt x="0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162">
                <a:extLst>
                  <a:ext uri="{FF2B5EF4-FFF2-40B4-BE49-F238E27FC236}">
                    <a16:creationId xmlns:a16="http://schemas.microsoft.com/office/drawing/2014/main" id="{3C8C642E-132E-EFBE-80C0-9D19326118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60666" y="3992871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Line 163">
                <a:extLst>
                  <a:ext uri="{FF2B5EF4-FFF2-40B4-BE49-F238E27FC236}">
                    <a16:creationId xmlns:a16="http://schemas.microsoft.com/office/drawing/2014/main" id="{22F07759-FFA3-C67E-555A-FC9450313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54768" y="3960174"/>
                <a:ext cx="3932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" name="Freeform 164">
                <a:extLst>
                  <a:ext uri="{FF2B5EF4-FFF2-40B4-BE49-F238E27FC236}">
                    <a16:creationId xmlns:a16="http://schemas.microsoft.com/office/drawing/2014/main" id="{FA28B219-7234-10E4-D5AB-F67ADF1BBA5F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46904" y="3927477"/>
                <a:ext cx="3932" cy="17059"/>
              </a:xfrm>
              <a:custGeom>
                <a:avLst/>
                <a:gdLst>
                  <a:gd name="T0" fmla="*/ 2 w 2"/>
                  <a:gd name="T1" fmla="*/ 0 h 12"/>
                  <a:gd name="T2" fmla="*/ 1 w 2"/>
                  <a:gd name="T3" fmla="*/ 8 h 12"/>
                  <a:gd name="T4" fmla="*/ 0 w 2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0"/>
                    </a:moveTo>
                    <a:lnTo>
                      <a:pt x="1" y="8"/>
                    </a:lnTo>
                    <a:lnTo>
                      <a:pt x="0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" name="Line 165">
                <a:extLst>
                  <a:ext uri="{FF2B5EF4-FFF2-40B4-BE49-F238E27FC236}">
                    <a16:creationId xmlns:a16="http://schemas.microsoft.com/office/drawing/2014/main" id="{06B1A550-E77B-5E54-80E9-A8EA7B13E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39039" y="3894780"/>
                <a:ext cx="3932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Line 166">
                <a:extLst>
                  <a:ext uri="{FF2B5EF4-FFF2-40B4-BE49-F238E27FC236}">
                    <a16:creationId xmlns:a16="http://schemas.microsoft.com/office/drawing/2014/main" id="{69D28716-E873-E455-42C2-66D47FCD85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29209" y="3862083"/>
                <a:ext cx="3932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Line 167">
                <a:extLst>
                  <a:ext uri="{FF2B5EF4-FFF2-40B4-BE49-F238E27FC236}">
                    <a16:creationId xmlns:a16="http://schemas.microsoft.com/office/drawing/2014/main" id="{7AF7FF35-F37F-909A-7143-5594514BF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17413" y="3829386"/>
                <a:ext cx="5898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Line 168">
                <a:extLst>
                  <a:ext uri="{FF2B5EF4-FFF2-40B4-BE49-F238E27FC236}">
                    <a16:creationId xmlns:a16="http://schemas.microsoft.com/office/drawing/2014/main" id="{128FC848-E155-ED67-FE42-0C0BA4CBA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403650" y="3798111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Line 169">
                <a:extLst>
                  <a:ext uri="{FF2B5EF4-FFF2-40B4-BE49-F238E27FC236}">
                    <a16:creationId xmlns:a16="http://schemas.microsoft.com/office/drawing/2014/main" id="{D58E2F71-B606-9B01-598A-FBB20DAAA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85955" y="3768257"/>
                <a:ext cx="7864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Line 170">
                <a:extLst>
                  <a:ext uri="{FF2B5EF4-FFF2-40B4-BE49-F238E27FC236}">
                    <a16:creationId xmlns:a16="http://schemas.microsoft.com/office/drawing/2014/main" id="{CB014736-6B29-E373-8DA8-582829966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70226" y="3738403"/>
                <a:ext cx="9830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Line 171">
                <a:extLst>
                  <a:ext uri="{FF2B5EF4-FFF2-40B4-BE49-F238E27FC236}">
                    <a16:creationId xmlns:a16="http://schemas.microsoft.com/office/drawing/2014/main" id="{8D1B5B90-B1ED-15D3-E9F0-8E901D3174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52532" y="3708550"/>
                <a:ext cx="9830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Line 172">
                <a:extLst>
                  <a:ext uri="{FF2B5EF4-FFF2-40B4-BE49-F238E27FC236}">
                    <a16:creationId xmlns:a16="http://schemas.microsoft.com/office/drawing/2014/main" id="{D9865273-FA87-FF08-E03A-43D994D91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36803" y="3677274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Line 173">
                <a:extLst>
                  <a:ext uri="{FF2B5EF4-FFF2-40B4-BE49-F238E27FC236}">
                    <a16:creationId xmlns:a16="http://schemas.microsoft.com/office/drawing/2014/main" id="{FC2B73D0-7BC5-A9B2-00B6-8982CD70F8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17142" y="3647421"/>
                <a:ext cx="9830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Line 174">
                <a:extLst>
                  <a:ext uri="{FF2B5EF4-FFF2-40B4-BE49-F238E27FC236}">
                    <a16:creationId xmlns:a16="http://schemas.microsoft.com/office/drawing/2014/main" id="{BC266A77-F16F-33F3-F3E5-124152EE38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301413" y="3617567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Line 175">
                <a:extLst>
                  <a:ext uri="{FF2B5EF4-FFF2-40B4-BE49-F238E27FC236}">
                    <a16:creationId xmlns:a16="http://schemas.microsoft.com/office/drawing/2014/main" id="{0FA09E00-2520-F691-7E68-0F7EA8F66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85685" y="3587713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Line 176">
                <a:extLst>
                  <a:ext uri="{FF2B5EF4-FFF2-40B4-BE49-F238E27FC236}">
                    <a16:creationId xmlns:a16="http://schemas.microsoft.com/office/drawing/2014/main" id="{7D2096E1-D053-13F6-F9E6-4B2DF51F9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69956" y="3557859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Line 177">
                <a:extLst>
                  <a:ext uri="{FF2B5EF4-FFF2-40B4-BE49-F238E27FC236}">
                    <a16:creationId xmlns:a16="http://schemas.microsoft.com/office/drawing/2014/main" id="{A496BBE5-72E6-888C-AAC1-D075F1434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58159" y="3526584"/>
                <a:ext cx="5898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" name="Line 178">
                <a:extLst>
                  <a:ext uri="{FF2B5EF4-FFF2-40B4-BE49-F238E27FC236}">
                    <a16:creationId xmlns:a16="http://schemas.microsoft.com/office/drawing/2014/main" id="{58A03B40-A1FB-967D-2CC2-53B50A5788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48329" y="3493887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" name="Freeform 179">
                <a:extLst>
                  <a:ext uri="{FF2B5EF4-FFF2-40B4-BE49-F238E27FC236}">
                    <a16:creationId xmlns:a16="http://schemas.microsoft.com/office/drawing/2014/main" id="{7DB0F314-B7DA-4302-97BC-0DFDA89B18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36532" y="3461190"/>
                <a:ext cx="5898" cy="15638"/>
              </a:xfrm>
              <a:custGeom>
                <a:avLst/>
                <a:gdLst>
                  <a:gd name="T0" fmla="*/ 3 w 3"/>
                  <a:gd name="T1" fmla="*/ 0 h 12"/>
                  <a:gd name="T2" fmla="*/ 2 w 3"/>
                  <a:gd name="T3" fmla="*/ 2 h 12"/>
                  <a:gd name="T4" fmla="*/ 0 w 3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3"/>
                  <a:gd name="T10" fmla="*/ 0 h 12"/>
                  <a:gd name="T11" fmla="*/ 3 w 3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" h="12">
                    <a:moveTo>
                      <a:pt x="3" y="0"/>
                    </a:moveTo>
                    <a:lnTo>
                      <a:pt x="2" y="2"/>
                    </a:lnTo>
                    <a:lnTo>
                      <a:pt x="0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" name="Freeform 180">
                <a:extLst>
                  <a:ext uri="{FF2B5EF4-FFF2-40B4-BE49-F238E27FC236}">
                    <a16:creationId xmlns:a16="http://schemas.microsoft.com/office/drawing/2014/main" id="{31CDCA86-1677-3746-314E-E3BA51B8926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28668" y="3428493"/>
                <a:ext cx="3932" cy="15638"/>
              </a:xfrm>
              <a:custGeom>
                <a:avLst/>
                <a:gdLst>
                  <a:gd name="T0" fmla="*/ 2 w 2"/>
                  <a:gd name="T1" fmla="*/ 0 h 12"/>
                  <a:gd name="T2" fmla="*/ 1 w 2"/>
                  <a:gd name="T3" fmla="*/ 6 h 12"/>
                  <a:gd name="T4" fmla="*/ 0 w 2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0"/>
                    </a:moveTo>
                    <a:lnTo>
                      <a:pt x="1" y="8"/>
                    </a:lnTo>
                    <a:lnTo>
                      <a:pt x="0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" name="Line 181">
                <a:extLst>
                  <a:ext uri="{FF2B5EF4-FFF2-40B4-BE49-F238E27FC236}">
                    <a16:creationId xmlns:a16="http://schemas.microsoft.com/office/drawing/2014/main" id="{480BBF2E-F07D-F62A-DC70-937093884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22770" y="3395796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" name="Line 182">
                <a:extLst>
                  <a:ext uri="{FF2B5EF4-FFF2-40B4-BE49-F238E27FC236}">
                    <a16:creationId xmlns:a16="http://schemas.microsoft.com/office/drawing/2014/main" id="{E09D1279-C5EA-5F7A-F888-B9D7EBD938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16871" y="3363099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Freeform 183">
                <a:extLst>
                  <a:ext uri="{FF2B5EF4-FFF2-40B4-BE49-F238E27FC236}">
                    <a16:creationId xmlns:a16="http://schemas.microsoft.com/office/drawing/2014/main" id="{4371E995-1F88-0202-2B2C-77132DD2AE75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12939" y="3330402"/>
                <a:ext cx="1966" cy="15638"/>
              </a:xfrm>
              <a:custGeom>
                <a:avLst/>
                <a:gdLst>
                  <a:gd name="T0" fmla="*/ 1 w 1"/>
                  <a:gd name="T1" fmla="*/ 0 h 12"/>
                  <a:gd name="T2" fmla="*/ 0 w 1"/>
                  <a:gd name="T3" fmla="*/ 5 h 12"/>
                  <a:gd name="T4" fmla="*/ 0 w 1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2"/>
                  <a:gd name="T11" fmla="*/ 1 w 1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2">
                    <a:moveTo>
                      <a:pt x="1" y="0"/>
                    </a:moveTo>
                    <a:lnTo>
                      <a:pt x="0" y="5"/>
                    </a:lnTo>
                    <a:lnTo>
                      <a:pt x="0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1" name="Line 184">
                <a:extLst>
                  <a:ext uri="{FF2B5EF4-FFF2-40B4-BE49-F238E27FC236}">
                    <a16:creationId xmlns:a16="http://schemas.microsoft.com/office/drawing/2014/main" id="{3ADFC25C-C083-2FEF-CAA6-BFDBD968D1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2209007" y="3297706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2" name="Line 185">
                <a:extLst>
                  <a:ext uri="{FF2B5EF4-FFF2-40B4-BE49-F238E27FC236}">
                    <a16:creationId xmlns:a16="http://schemas.microsoft.com/office/drawing/2014/main" id="{FA6D36D1-0CD5-A938-4850-7B96F2CE27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9007" y="3265009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3" name="Line 186">
                <a:extLst>
                  <a:ext uri="{FF2B5EF4-FFF2-40B4-BE49-F238E27FC236}">
                    <a16:creationId xmlns:a16="http://schemas.microsoft.com/office/drawing/2014/main" id="{4BE74BD0-0B17-A968-56FC-68E98DD1B3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7041" y="3230890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" name="Line 119">
                <a:extLst>
                  <a:ext uri="{FF2B5EF4-FFF2-40B4-BE49-F238E27FC236}">
                    <a16:creationId xmlns:a16="http://schemas.microsoft.com/office/drawing/2014/main" id="{344447EB-1B99-D19F-24BB-5C517F3D4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2207041" y="5046281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" name="Freeform 120">
                <a:extLst>
                  <a:ext uri="{FF2B5EF4-FFF2-40B4-BE49-F238E27FC236}">
                    <a16:creationId xmlns:a16="http://schemas.microsoft.com/office/drawing/2014/main" id="{46C78C9D-1B0C-FF19-4B24-37B83C26201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183448" y="5157166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6" name="Freeform 127">
                <a:extLst>
                  <a:ext uri="{FF2B5EF4-FFF2-40B4-BE49-F238E27FC236}">
                    <a16:creationId xmlns:a16="http://schemas.microsoft.com/office/drawing/2014/main" id="{BD7291D1-19EF-B3D9-E31C-DBBED752439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313210" y="5032065"/>
                <a:ext cx="53084" cy="36962"/>
              </a:xfrm>
              <a:custGeom>
                <a:avLst/>
                <a:gdLst>
                  <a:gd name="T0" fmla="*/ 0 w 54"/>
                  <a:gd name="T1" fmla="*/ 1 h 52"/>
                  <a:gd name="T2" fmla="*/ 1 w 54"/>
                  <a:gd name="T3" fmla="*/ 1 h 52"/>
                  <a:gd name="T4" fmla="*/ 1 w 54"/>
                  <a:gd name="T5" fmla="*/ 1 h 52"/>
                  <a:gd name="T6" fmla="*/ 1 w 54"/>
                  <a:gd name="T7" fmla="*/ 0 h 52"/>
                  <a:gd name="T8" fmla="*/ 1 w 54"/>
                  <a:gd name="T9" fmla="*/ 1 h 52"/>
                  <a:gd name="T10" fmla="*/ 1 w 54"/>
                  <a:gd name="T11" fmla="*/ 1 h 52"/>
                  <a:gd name="T12" fmla="*/ 1 w 54"/>
                  <a:gd name="T13" fmla="*/ 1 h 52"/>
                  <a:gd name="T14" fmla="*/ 1 w 54"/>
                  <a:gd name="T15" fmla="*/ 1 h 52"/>
                  <a:gd name="T16" fmla="*/ 1 w 54"/>
                  <a:gd name="T17" fmla="*/ 1 h 52"/>
                  <a:gd name="T18" fmla="*/ 1 w 54"/>
                  <a:gd name="T19" fmla="*/ 1 h 52"/>
                  <a:gd name="T20" fmla="*/ 1 w 54"/>
                  <a:gd name="T21" fmla="*/ 1 h 52"/>
                  <a:gd name="T22" fmla="*/ 1 w 54"/>
                  <a:gd name="T23" fmla="*/ 1 h 52"/>
                  <a:gd name="T24" fmla="*/ 0 w 54"/>
                  <a:gd name="T25" fmla="*/ 1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2"/>
                  <a:gd name="T41" fmla="*/ 54 w 54"/>
                  <a:gd name="T42" fmla="*/ 52 h 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2">
                    <a:moveTo>
                      <a:pt x="0" y="25"/>
                    </a:moveTo>
                    <a:lnTo>
                      <a:pt x="4" y="12"/>
                    </a:lnTo>
                    <a:lnTo>
                      <a:pt x="14" y="2"/>
                    </a:lnTo>
                    <a:lnTo>
                      <a:pt x="27" y="0"/>
                    </a:lnTo>
                    <a:lnTo>
                      <a:pt x="40" y="2"/>
                    </a:lnTo>
                    <a:lnTo>
                      <a:pt x="50" y="12"/>
                    </a:lnTo>
                    <a:lnTo>
                      <a:pt x="54" y="25"/>
                    </a:lnTo>
                    <a:lnTo>
                      <a:pt x="50" y="39"/>
                    </a:lnTo>
                    <a:lnTo>
                      <a:pt x="40" y="48"/>
                    </a:lnTo>
                    <a:lnTo>
                      <a:pt x="27" y="52"/>
                    </a:lnTo>
                    <a:lnTo>
                      <a:pt x="14" y="48"/>
                    </a:lnTo>
                    <a:lnTo>
                      <a:pt x="4" y="39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7" name="Freeform 128">
                <a:extLst>
                  <a:ext uri="{FF2B5EF4-FFF2-40B4-BE49-F238E27FC236}">
                    <a16:creationId xmlns:a16="http://schemas.microsoft.com/office/drawing/2014/main" id="{29D28892-7492-9A38-708E-89988653DF6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051720" y="5032065"/>
                <a:ext cx="53084" cy="36962"/>
              </a:xfrm>
              <a:custGeom>
                <a:avLst/>
                <a:gdLst>
                  <a:gd name="T0" fmla="*/ 0 w 54"/>
                  <a:gd name="T1" fmla="*/ 1 h 52"/>
                  <a:gd name="T2" fmla="*/ 1 w 54"/>
                  <a:gd name="T3" fmla="*/ 1 h 52"/>
                  <a:gd name="T4" fmla="*/ 1 w 54"/>
                  <a:gd name="T5" fmla="*/ 1 h 52"/>
                  <a:gd name="T6" fmla="*/ 1 w 54"/>
                  <a:gd name="T7" fmla="*/ 0 h 52"/>
                  <a:gd name="T8" fmla="*/ 1 w 54"/>
                  <a:gd name="T9" fmla="*/ 1 h 52"/>
                  <a:gd name="T10" fmla="*/ 1 w 54"/>
                  <a:gd name="T11" fmla="*/ 1 h 52"/>
                  <a:gd name="T12" fmla="*/ 1 w 54"/>
                  <a:gd name="T13" fmla="*/ 1 h 52"/>
                  <a:gd name="T14" fmla="*/ 1 w 54"/>
                  <a:gd name="T15" fmla="*/ 1 h 52"/>
                  <a:gd name="T16" fmla="*/ 1 w 54"/>
                  <a:gd name="T17" fmla="*/ 1 h 52"/>
                  <a:gd name="T18" fmla="*/ 1 w 54"/>
                  <a:gd name="T19" fmla="*/ 1 h 52"/>
                  <a:gd name="T20" fmla="*/ 1 w 54"/>
                  <a:gd name="T21" fmla="*/ 1 h 52"/>
                  <a:gd name="T22" fmla="*/ 1 w 54"/>
                  <a:gd name="T23" fmla="*/ 1 h 52"/>
                  <a:gd name="T24" fmla="*/ 0 w 54"/>
                  <a:gd name="T25" fmla="*/ 1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4"/>
                  <a:gd name="T40" fmla="*/ 0 h 52"/>
                  <a:gd name="T41" fmla="*/ 54 w 54"/>
                  <a:gd name="T42" fmla="*/ 52 h 5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4" h="52">
                    <a:moveTo>
                      <a:pt x="0" y="25"/>
                    </a:moveTo>
                    <a:lnTo>
                      <a:pt x="4" y="12"/>
                    </a:lnTo>
                    <a:lnTo>
                      <a:pt x="13" y="2"/>
                    </a:lnTo>
                    <a:lnTo>
                      <a:pt x="27" y="0"/>
                    </a:lnTo>
                    <a:lnTo>
                      <a:pt x="40" y="2"/>
                    </a:lnTo>
                    <a:lnTo>
                      <a:pt x="50" y="12"/>
                    </a:lnTo>
                    <a:lnTo>
                      <a:pt x="54" y="25"/>
                    </a:lnTo>
                    <a:lnTo>
                      <a:pt x="50" y="39"/>
                    </a:lnTo>
                    <a:lnTo>
                      <a:pt x="40" y="48"/>
                    </a:lnTo>
                    <a:lnTo>
                      <a:pt x="27" y="52"/>
                    </a:lnTo>
                    <a:lnTo>
                      <a:pt x="13" y="48"/>
                    </a:lnTo>
                    <a:lnTo>
                      <a:pt x="4" y="39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8" name="Line 187">
                <a:extLst>
                  <a:ext uri="{FF2B5EF4-FFF2-40B4-BE49-F238E27FC236}">
                    <a16:creationId xmlns:a16="http://schemas.microsoft.com/office/drawing/2014/main" id="{12A7E0CB-8165-A713-1D3F-DF75E5CEB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7041" y="5030643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9" name="Line 188">
                <a:extLst>
                  <a:ext uri="{FF2B5EF4-FFF2-40B4-BE49-F238E27FC236}">
                    <a16:creationId xmlns:a16="http://schemas.microsoft.com/office/drawing/2014/main" id="{12D3048A-544C-4C93-9DE5-E1D766E93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9007" y="4997947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189">
                <a:extLst>
                  <a:ext uri="{FF2B5EF4-FFF2-40B4-BE49-F238E27FC236}">
                    <a16:creationId xmlns:a16="http://schemas.microsoft.com/office/drawing/2014/main" id="{4C528193-C060-E5AD-B3AC-8AE800E93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09007" y="4965250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" name="Freeform 190">
                <a:extLst>
                  <a:ext uri="{FF2B5EF4-FFF2-40B4-BE49-F238E27FC236}">
                    <a16:creationId xmlns:a16="http://schemas.microsoft.com/office/drawing/2014/main" id="{56FB3E56-F12C-C393-4AC5-48A24DB8DD69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10973" y="4932553"/>
                <a:ext cx="1966" cy="15638"/>
              </a:xfrm>
              <a:custGeom>
                <a:avLst/>
                <a:gdLst>
                  <a:gd name="T0" fmla="*/ 0 w 1"/>
                  <a:gd name="T1" fmla="*/ 0 h 12"/>
                  <a:gd name="T2" fmla="*/ 1 w 1"/>
                  <a:gd name="T3" fmla="*/ 6 h 12"/>
                  <a:gd name="T4" fmla="*/ 1 w 1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2"/>
                  <a:gd name="T11" fmla="*/ 1 w 1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2">
                    <a:moveTo>
                      <a:pt x="0" y="0"/>
                    </a:moveTo>
                    <a:lnTo>
                      <a:pt x="1" y="11"/>
                    </a:lnTo>
                    <a:lnTo>
                      <a:pt x="1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2" name="Line 191">
                <a:extLst>
                  <a:ext uri="{FF2B5EF4-FFF2-40B4-BE49-F238E27FC236}">
                    <a16:creationId xmlns:a16="http://schemas.microsoft.com/office/drawing/2014/main" id="{D67F0A4E-B846-5802-849C-EC89F6F060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14905" y="4899856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3" name="Line 192">
                <a:extLst>
                  <a:ext uri="{FF2B5EF4-FFF2-40B4-BE49-F238E27FC236}">
                    <a16:creationId xmlns:a16="http://schemas.microsoft.com/office/drawing/2014/main" id="{FE7E44E4-A79D-BFB7-BA1E-50A923DB03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20804" y="4867159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" name="Freeform 193">
                <a:extLst>
                  <a:ext uri="{FF2B5EF4-FFF2-40B4-BE49-F238E27FC236}">
                    <a16:creationId xmlns:a16="http://schemas.microsoft.com/office/drawing/2014/main" id="{4573CF65-4CE1-8225-707B-F1FB8912F91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228668" y="4834462"/>
                <a:ext cx="3932" cy="15638"/>
              </a:xfrm>
              <a:custGeom>
                <a:avLst/>
                <a:gdLst>
                  <a:gd name="T0" fmla="*/ 0 w 2"/>
                  <a:gd name="T1" fmla="*/ 0 h 12"/>
                  <a:gd name="T2" fmla="*/ 1 w 2"/>
                  <a:gd name="T3" fmla="*/ 6 h 12"/>
                  <a:gd name="T4" fmla="*/ 2 w 2"/>
                  <a:gd name="T5" fmla="*/ 6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0" y="0"/>
                    </a:moveTo>
                    <a:lnTo>
                      <a:pt x="1" y="7"/>
                    </a:lnTo>
                    <a:lnTo>
                      <a:pt x="2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5" name="Line 194">
                <a:extLst>
                  <a:ext uri="{FF2B5EF4-FFF2-40B4-BE49-F238E27FC236}">
                    <a16:creationId xmlns:a16="http://schemas.microsoft.com/office/drawing/2014/main" id="{9B95BA57-85AA-124F-4452-C5401E4A2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36532" y="4801765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6" name="Line 195">
                <a:extLst>
                  <a:ext uri="{FF2B5EF4-FFF2-40B4-BE49-F238E27FC236}">
                    <a16:creationId xmlns:a16="http://schemas.microsoft.com/office/drawing/2014/main" id="{2279DBCF-C9A2-5BE7-AD76-65C6419BA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46363" y="4769068"/>
                <a:ext cx="3932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" name="Line 196">
                <a:extLst>
                  <a:ext uri="{FF2B5EF4-FFF2-40B4-BE49-F238E27FC236}">
                    <a16:creationId xmlns:a16="http://schemas.microsoft.com/office/drawing/2014/main" id="{0DAB42CF-6448-6241-A485-CC5284281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56193" y="4736371"/>
                <a:ext cx="5898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8" name="Line 197">
                <a:extLst>
                  <a:ext uri="{FF2B5EF4-FFF2-40B4-BE49-F238E27FC236}">
                    <a16:creationId xmlns:a16="http://schemas.microsoft.com/office/drawing/2014/main" id="{B7ADA6B7-546D-CDF6-E413-696DC61C5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69956" y="4705096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9" name="Line 198">
                <a:extLst>
                  <a:ext uri="{FF2B5EF4-FFF2-40B4-BE49-F238E27FC236}">
                    <a16:creationId xmlns:a16="http://schemas.microsoft.com/office/drawing/2014/main" id="{4B01E73A-F730-01F0-F654-5B76CD90E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85685" y="4675242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0" name="Line 199">
                <a:extLst>
                  <a:ext uri="{FF2B5EF4-FFF2-40B4-BE49-F238E27FC236}">
                    <a16:creationId xmlns:a16="http://schemas.microsoft.com/office/drawing/2014/main" id="{3570DF88-C91B-97FE-9D5E-BC9D2A2EB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299447" y="4645388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1" name="Line 200">
                <a:extLst>
                  <a:ext uri="{FF2B5EF4-FFF2-40B4-BE49-F238E27FC236}">
                    <a16:creationId xmlns:a16="http://schemas.microsoft.com/office/drawing/2014/main" id="{9B7420A4-F645-91F4-90B6-6710D4FBE0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15176" y="4615534"/>
                <a:ext cx="9830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2" name="Line 201">
                <a:extLst>
                  <a:ext uri="{FF2B5EF4-FFF2-40B4-BE49-F238E27FC236}">
                    <a16:creationId xmlns:a16="http://schemas.microsoft.com/office/drawing/2014/main" id="{8A367FA5-4083-DC6F-9506-3FFA1B7DF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34837" y="4585681"/>
                <a:ext cx="5898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3" name="Line 202">
                <a:extLst>
                  <a:ext uri="{FF2B5EF4-FFF2-40B4-BE49-F238E27FC236}">
                    <a16:creationId xmlns:a16="http://schemas.microsoft.com/office/drawing/2014/main" id="{91EE68B9-421C-B6F5-4129-C806698033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50565" y="4555827"/>
                <a:ext cx="9830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4" name="Line 203">
                <a:extLst>
                  <a:ext uri="{FF2B5EF4-FFF2-40B4-BE49-F238E27FC236}">
                    <a16:creationId xmlns:a16="http://schemas.microsoft.com/office/drawing/2014/main" id="{DD3FAB98-FBB0-C5F5-6130-44239F710C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70226" y="4525973"/>
                <a:ext cx="7864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5" name="Line 204">
                <a:extLst>
                  <a:ext uri="{FF2B5EF4-FFF2-40B4-BE49-F238E27FC236}">
                    <a16:creationId xmlns:a16="http://schemas.microsoft.com/office/drawing/2014/main" id="{24A715E3-4AA2-F789-9266-EEA678399E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385955" y="4496120"/>
                <a:ext cx="7864" cy="14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6" name="Line 205">
                <a:extLst>
                  <a:ext uri="{FF2B5EF4-FFF2-40B4-BE49-F238E27FC236}">
                    <a16:creationId xmlns:a16="http://schemas.microsoft.com/office/drawing/2014/main" id="{52959DAB-7000-C2C0-3EA4-96772FA54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01684" y="4464844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7" name="Line 206">
                <a:extLst>
                  <a:ext uri="{FF2B5EF4-FFF2-40B4-BE49-F238E27FC236}">
                    <a16:creationId xmlns:a16="http://schemas.microsoft.com/office/drawing/2014/main" id="{FA49C58B-493D-234E-6E95-23DA0CC2BD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15446" y="4433569"/>
                <a:ext cx="7864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8" name="Line 207">
                <a:extLst>
                  <a:ext uri="{FF2B5EF4-FFF2-40B4-BE49-F238E27FC236}">
                    <a16:creationId xmlns:a16="http://schemas.microsoft.com/office/drawing/2014/main" id="{477B03CF-F569-135C-BEC0-E604C34C6B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29209" y="4400872"/>
                <a:ext cx="3932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9" name="Freeform 208">
                <a:extLst>
                  <a:ext uri="{FF2B5EF4-FFF2-40B4-BE49-F238E27FC236}">
                    <a16:creationId xmlns:a16="http://schemas.microsoft.com/office/drawing/2014/main" id="{A64B14CC-00F0-292D-13D2-695FDD36438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39039" y="4368175"/>
                <a:ext cx="3932" cy="17059"/>
              </a:xfrm>
              <a:custGeom>
                <a:avLst/>
                <a:gdLst>
                  <a:gd name="T0" fmla="*/ 0 w 2"/>
                  <a:gd name="T1" fmla="*/ 0 h 12"/>
                  <a:gd name="T2" fmla="*/ 0 w 2"/>
                  <a:gd name="T3" fmla="*/ 1 h 12"/>
                  <a:gd name="T4" fmla="*/ 2 w 2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0" y="0"/>
                    </a:moveTo>
                    <a:lnTo>
                      <a:pt x="0" y="1"/>
                    </a:lnTo>
                    <a:lnTo>
                      <a:pt x="2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0" name="Freeform 209">
                <a:extLst>
                  <a:ext uri="{FF2B5EF4-FFF2-40B4-BE49-F238E27FC236}">
                    <a16:creationId xmlns:a16="http://schemas.microsoft.com/office/drawing/2014/main" id="{E19351EF-4A9E-9EA1-316E-FADF42AD9B19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46904" y="4335478"/>
                <a:ext cx="3932" cy="17059"/>
              </a:xfrm>
              <a:custGeom>
                <a:avLst/>
                <a:gdLst>
                  <a:gd name="T0" fmla="*/ 0 w 2"/>
                  <a:gd name="T1" fmla="*/ 0 h 12"/>
                  <a:gd name="T2" fmla="*/ 1 w 2"/>
                  <a:gd name="T3" fmla="*/ 7 h 12"/>
                  <a:gd name="T4" fmla="*/ 2 w 2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0" y="0"/>
                    </a:moveTo>
                    <a:lnTo>
                      <a:pt x="1" y="7"/>
                    </a:lnTo>
                    <a:lnTo>
                      <a:pt x="2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1" name="Line 210">
                <a:extLst>
                  <a:ext uri="{FF2B5EF4-FFF2-40B4-BE49-F238E27FC236}">
                    <a16:creationId xmlns:a16="http://schemas.microsoft.com/office/drawing/2014/main" id="{26F32B30-F161-2D7F-B0DF-384AA64D8B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54768" y="4302781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2" name="Line 211">
                <a:extLst>
                  <a:ext uri="{FF2B5EF4-FFF2-40B4-BE49-F238E27FC236}">
                    <a16:creationId xmlns:a16="http://schemas.microsoft.com/office/drawing/2014/main" id="{8F28A59B-0F51-B607-01A8-853A1BFB7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60666" y="4270084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3" name="Freeform 212">
                <a:extLst>
                  <a:ext uri="{FF2B5EF4-FFF2-40B4-BE49-F238E27FC236}">
                    <a16:creationId xmlns:a16="http://schemas.microsoft.com/office/drawing/2014/main" id="{941743B0-C8E0-2849-CB0F-F39FAA86E2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64599" y="4237387"/>
                <a:ext cx="1966" cy="17059"/>
              </a:xfrm>
              <a:custGeom>
                <a:avLst/>
                <a:gdLst>
                  <a:gd name="T0" fmla="*/ 0 w 1"/>
                  <a:gd name="T1" fmla="*/ 0 h 12"/>
                  <a:gd name="T2" fmla="*/ 0 w 1"/>
                  <a:gd name="T3" fmla="*/ 4 h 12"/>
                  <a:gd name="T4" fmla="*/ 1 w 1"/>
                  <a:gd name="T5" fmla="*/ 12 h 1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2"/>
                  <a:gd name="T11" fmla="*/ 1 w 1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2">
                    <a:moveTo>
                      <a:pt x="0" y="0"/>
                    </a:moveTo>
                    <a:lnTo>
                      <a:pt x="0" y="4"/>
                    </a:lnTo>
                    <a:lnTo>
                      <a:pt x="1" y="1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4" name="Line 213">
                <a:extLst>
                  <a:ext uri="{FF2B5EF4-FFF2-40B4-BE49-F238E27FC236}">
                    <a16:creationId xmlns:a16="http://schemas.microsoft.com/office/drawing/2014/main" id="{FA6B04D2-96DB-565B-2C85-13F7701817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66565" y="4204690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5" name="Line 214">
                <a:extLst>
                  <a:ext uri="{FF2B5EF4-FFF2-40B4-BE49-F238E27FC236}">
                    <a16:creationId xmlns:a16="http://schemas.microsoft.com/office/drawing/2014/main" id="{79177866-3F1B-0211-96A6-5A07EE0063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70497" y="4171993"/>
                <a:ext cx="1966" cy="170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6" name="Line 215">
                <a:extLst>
                  <a:ext uri="{FF2B5EF4-FFF2-40B4-BE49-F238E27FC236}">
                    <a16:creationId xmlns:a16="http://schemas.microsoft.com/office/drawing/2014/main" id="{EC0D77A6-4884-D8B1-4A55-9CD9B904E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>
                <a:off x="2470497" y="4139296"/>
                <a:ext cx="1966" cy="15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7" name="Line 216">
                <a:extLst>
                  <a:ext uri="{FF2B5EF4-FFF2-40B4-BE49-F238E27FC236}">
                    <a16:creationId xmlns:a16="http://schemas.microsoft.com/office/drawing/2014/main" id="{5E64BC7D-EA61-7DF1-9DCD-B6C1232CA5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2470497" y="2164685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8" name="Freeform 217">
                <a:extLst>
                  <a:ext uri="{FF2B5EF4-FFF2-40B4-BE49-F238E27FC236}">
                    <a16:creationId xmlns:a16="http://schemas.microsoft.com/office/drawing/2014/main" id="{07AA695D-A483-4B18-E4B9-B0662F779F57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442972" y="2274149"/>
                <a:ext cx="53084" cy="41227"/>
              </a:xfrm>
              <a:custGeom>
                <a:avLst/>
                <a:gdLst>
                  <a:gd name="T0" fmla="*/ 1 w 54"/>
                  <a:gd name="T1" fmla="*/ 1 h 57"/>
                  <a:gd name="T2" fmla="*/ 1 w 54"/>
                  <a:gd name="T3" fmla="*/ 0 h 57"/>
                  <a:gd name="T4" fmla="*/ 0 w 54"/>
                  <a:gd name="T5" fmla="*/ 1 h 57"/>
                  <a:gd name="T6" fmla="*/ 1 w 54"/>
                  <a:gd name="T7" fmla="*/ 1 h 5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"/>
                  <a:gd name="T13" fmla="*/ 0 h 57"/>
                  <a:gd name="T14" fmla="*/ 54 w 54"/>
                  <a:gd name="T15" fmla="*/ 57 h 5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" h="57">
                    <a:moveTo>
                      <a:pt x="54" y="57"/>
                    </a:moveTo>
                    <a:lnTo>
                      <a:pt x="27" y="0"/>
                    </a:lnTo>
                    <a:lnTo>
                      <a:pt x="0" y="57"/>
                    </a:lnTo>
                    <a:lnTo>
                      <a:pt x="54" y="57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5" name="Rectangle 510">
              <a:extLst>
                <a:ext uri="{FF2B5EF4-FFF2-40B4-BE49-F238E27FC236}">
                  <a16:creationId xmlns:a16="http://schemas.microsoft.com/office/drawing/2014/main" id="{6807CC6C-4679-ABF5-A312-C7260858E7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27784" y="4581128"/>
              <a:ext cx="334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nl-NL" sz="1400" dirty="0">
                  <a:solidFill>
                    <a:srgbClr val="000000"/>
                  </a:solidFill>
                </a:rPr>
                <a:t>A.</a:t>
              </a:r>
              <a:endParaRPr lang="en-US" dirty="0"/>
            </a:p>
          </p:txBody>
        </p:sp>
        <p:sp>
          <p:nvSpPr>
            <p:cNvPr id="96" name="Rectangle 510">
              <a:extLst>
                <a:ext uri="{FF2B5EF4-FFF2-40B4-BE49-F238E27FC236}">
                  <a16:creationId xmlns:a16="http://schemas.microsoft.com/office/drawing/2014/main" id="{CD77AAA3-5F0D-8D94-48F0-DBE2372AAED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915816" y="3717032"/>
              <a:ext cx="334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nl-NL" sz="1400">
                  <a:solidFill>
                    <a:srgbClr val="000000"/>
                  </a:solidFill>
                </a:rPr>
                <a:t>B.</a:t>
              </a:r>
              <a:endParaRPr lang="en-US"/>
            </a:p>
          </p:txBody>
        </p:sp>
        <p:sp>
          <p:nvSpPr>
            <p:cNvPr id="97" name="Rectangle 510">
              <a:extLst>
                <a:ext uri="{FF2B5EF4-FFF2-40B4-BE49-F238E27FC236}">
                  <a16:creationId xmlns:a16="http://schemas.microsoft.com/office/drawing/2014/main" id="{3347C657-B3F7-29AF-EEAD-8F7C9819813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99792" y="2852936"/>
              <a:ext cx="334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nl-NL" sz="1400">
                  <a:solidFill>
                    <a:srgbClr val="000000"/>
                  </a:solidFill>
                </a:rPr>
                <a:t>C.</a:t>
              </a:r>
              <a:endParaRPr lang="en-US"/>
            </a:p>
          </p:txBody>
        </p:sp>
        <p:sp>
          <p:nvSpPr>
            <p:cNvPr id="98" name="Rectangle 510">
              <a:extLst>
                <a:ext uri="{FF2B5EF4-FFF2-40B4-BE49-F238E27FC236}">
                  <a16:creationId xmlns:a16="http://schemas.microsoft.com/office/drawing/2014/main" id="{DFC90940-B985-CC3E-ECE8-3C17851A361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915816" y="1916832"/>
              <a:ext cx="334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nl-NL" sz="1400">
                  <a:solidFill>
                    <a:srgbClr val="000000"/>
                  </a:solidFill>
                </a:rPr>
                <a:t>D.</a:t>
              </a:r>
              <a:endParaRPr lang="en-US"/>
            </a:p>
          </p:txBody>
        </p:sp>
      </p:grpSp>
      <p:grpSp>
        <p:nvGrpSpPr>
          <p:cNvPr id="199" name="Groep 533">
            <a:extLst>
              <a:ext uri="{FF2B5EF4-FFF2-40B4-BE49-F238E27FC236}">
                <a16:creationId xmlns:a16="http://schemas.microsoft.com/office/drawing/2014/main" id="{7CCA95F2-2B52-D6A3-8103-DA3EB57452EA}"/>
              </a:ext>
            </a:extLst>
          </p:cNvPr>
          <p:cNvGrpSpPr/>
          <p:nvPr/>
        </p:nvGrpSpPr>
        <p:grpSpPr>
          <a:xfrm rot="6176277">
            <a:off x="2791797" y="5518533"/>
            <a:ext cx="320062" cy="159881"/>
            <a:chOff x="6328005" y="5627868"/>
            <a:chExt cx="320062" cy="159881"/>
          </a:xfrm>
        </p:grpSpPr>
        <p:grpSp>
          <p:nvGrpSpPr>
            <p:cNvPr id="200" name="Groep 493">
              <a:extLst>
                <a:ext uri="{FF2B5EF4-FFF2-40B4-BE49-F238E27FC236}">
                  <a16:creationId xmlns:a16="http://schemas.microsoft.com/office/drawing/2014/main" id="{9C7E8A25-8121-934E-0882-CC2C26774ACA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03" name="Line 119">
                <a:extLst>
                  <a:ext uri="{FF2B5EF4-FFF2-40B4-BE49-F238E27FC236}">
                    <a16:creationId xmlns:a16="http://schemas.microsoft.com/office/drawing/2014/main" id="{5B1124CD-A7E1-8055-A4F4-2F2C25547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4" name="Freeform 120">
                <a:extLst>
                  <a:ext uri="{FF2B5EF4-FFF2-40B4-BE49-F238E27FC236}">
                    <a16:creationId xmlns:a16="http://schemas.microsoft.com/office/drawing/2014/main" id="{5F372D9C-726D-E6C1-77F0-AD68E55AAEB7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1" name="Freeform 127">
              <a:extLst>
                <a:ext uri="{FF2B5EF4-FFF2-40B4-BE49-F238E27FC236}">
                  <a16:creationId xmlns:a16="http://schemas.microsoft.com/office/drawing/2014/main" id="{A014D004-5073-7EAE-4B89-195105F3EB91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2" name="Freeform 128">
              <a:extLst>
                <a:ext uri="{FF2B5EF4-FFF2-40B4-BE49-F238E27FC236}">
                  <a16:creationId xmlns:a16="http://schemas.microsoft.com/office/drawing/2014/main" id="{E3BDF48C-6D1B-3258-75A2-88FDF1672022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5" name="Groep 533">
            <a:extLst>
              <a:ext uri="{FF2B5EF4-FFF2-40B4-BE49-F238E27FC236}">
                <a16:creationId xmlns:a16="http://schemas.microsoft.com/office/drawing/2014/main" id="{94247E87-E58A-060F-2F2A-D22924944427}"/>
              </a:ext>
            </a:extLst>
          </p:cNvPr>
          <p:cNvGrpSpPr/>
          <p:nvPr/>
        </p:nvGrpSpPr>
        <p:grpSpPr>
          <a:xfrm rot="13473878">
            <a:off x="6794546" y="2901713"/>
            <a:ext cx="320062" cy="159881"/>
            <a:chOff x="6328005" y="5627868"/>
            <a:chExt cx="320062" cy="159881"/>
          </a:xfrm>
        </p:grpSpPr>
        <p:grpSp>
          <p:nvGrpSpPr>
            <p:cNvPr id="206" name="Groep 493">
              <a:extLst>
                <a:ext uri="{FF2B5EF4-FFF2-40B4-BE49-F238E27FC236}">
                  <a16:creationId xmlns:a16="http://schemas.microsoft.com/office/drawing/2014/main" id="{07D4B9A0-8A17-89D4-CCFD-5BB80AA51771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09" name="Line 119">
                <a:extLst>
                  <a:ext uri="{FF2B5EF4-FFF2-40B4-BE49-F238E27FC236}">
                    <a16:creationId xmlns:a16="http://schemas.microsoft.com/office/drawing/2014/main" id="{EEE7D963-FB0E-E964-DFD1-C64BAF36A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0" name="Freeform 120">
                <a:extLst>
                  <a:ext uri="{FF2B5EF4-FFF2-40B4-BE49-F238E27FC236}">
                    <a16:creationId xmlns:a16="http://schemas.microsoft.com/office/drawing/2014/main" id="{B838E314-8CDE-683C-15DA-A6C3B247ECC5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" name="Freeform 127">
              <a:extLst>
                <a:ext uri="{FF2B5EF4-FFF2-40B4-BE49-F238E27FC236}">
                  <a16:creationId xmlns:a16="http://schemas.microsoft.com/office/drawing/2014/main" id="{7723AAF8-D8AE-6C9E-C855-C9A213F25A89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Freeform 128">
              <a:extLst>
                <a:ext uri="{FF2B5EF4-FFF2-40B4-BE49-F238E27FC236}">
                  <a16:creationId xmlns:a16="http://schemas.microsoft.com/office/drawing/2014/main" id="{B3CF15AD-BB01-F0CE-C167-A8E8FD1B3B5E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1" name="Groep 533">
            <a:extLst>
              <a:ext uri="{FF2B5EF4-FFF2-40B4-BE49-F238E27FC236}">
                <a16:creationId xmlns:a16="http://schemas.microsoft.com/office/drawing/2014/main" id="{44EAECA9-5B5F-BE7B-B8DC-44EE7D71CF6C}"/>
              </a:ext>
            </a:extLst>
          </p:cNvPr>
          <p:cNvGrpSpPr/>
          <p:nvPr/>
        </p:nvGrpSpPr>
        <p:grpSpPr>
          <a:xfrm rot="13599688">
            <a:off x="7027561" y="2755095"/>
            <a:ext cx="320062" cy="159881"/>
            <a:chOff x="6328005" y="5627868"/>
            <a:chExt cx="320062" cy="159881"/>
          </a:xfrm>
        </p:grpSpPr>
        <p:grpSp>
          <p:nvGrpSpPr>
            <p:cNvPr id="212" name="Groep 493">
              <a:extLst>
                <a:ext uri="{FF2B5EF4-FFF2-40B4-BE49-F238E27FC236}">
                  <a16:creationId xmlns:a16="http://schemas.microsoft.com/office/drawing/2014/main" id="{556977AE-6663-23D5-6ECC-0B35C1F35CE3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15" name="Line 119">
                <a:extLst>
                  <a:ext uri="{FF2B5EF4-FFF2-40B4-BE49-F238E27FC236}">
                    <a16:creationId xmlns:a16="http://schemas.microsoft.com/office/drawing/2014/main" id="{164E6058-EE39-1143-8308-CE391DC25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6" name="Freeform 120">
                <a:extLst>
                  <a:ext uri="{FF2B5EF4-FFF2-40B4-BE49-F238E27FC236}">
                    <a16:creationId xmlns:a16="http://schemas.microsoft.com/office/drawing/2014/main" id="{CFA66A7B-F527-30C7-8F17-2CB617A6E2D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13" name="Freeform 127">
              <a:extLst>
                <a:ext uri="{FF2B5EF4-FFF2-40B4-BE49-F238E27FC236}">
                  <a16:creationId xmlns:a16="http://schemas.microsoft.com/office/drawing/2014/main" id="{0FB29ED2-B10C-32BB-E173-70671BEB5A50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4" name="Freeform 128">
              <a:extLst>
                <a:ext uri="{FF2B5EF4-FFF2-40B4-BE49-F238E27FC236}">
                  <a16:creationId xmlns:a16="http://schemas.microsoft.com/office/drawing/2014/main" id="{11542797-26C8-1F6C-9F0D-504540F47FDB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7" name="Groep 533">
            <a:extLst>
              <a:ext uri="{FF2B5EF4-FFF2-40B4-BE49-F238E27FC236}">
                <a16:creationId xmlns:a16="http://schemas.microsoft.com/office/drawing/2014/main" id="{EDDDEC80-27A2-99B4-449F-7D4EEAD119B0}"/>
              </a:ext>
            </a:extLst>
          </p:cNvPr>
          <p:cNvGrpSpPr/>
          <p:nvPr/>
        </p:nvGrpSpPr>
        <p:grpSpPr>
          <a:xfrm rot="6742774">
            <a:off x="2132932" y="5915873"/>
            <a:ext cx="320062" cy="159881"/>
            <a:chOff x="6328005" y="5627868"/>
            <a:chExt cx="320062" cy="159881"/>
          </a:xfrm>
        </p:grpSpPr>
        <p:grpSp>
          <p:nvGrpSpPr>
            <p:cNvPr id="218" name="Groep 493">
              <a:extLst>
                <a:ext uri="{FF2B5EF4-FFF2-40B4-BE49-F238E27FC236}">
                  <a16:creationId xmlns:a16="http://schemas.microsoft.com/office/drawing/2014/main" id="{B318DDB7-D879-FDC0-28E4-007CC243C38C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21" name="Line 119">
                <a:extLst>
                  <a:ext uri="{FF2B5EF4-FFF2-40B4-BE49-F238E27FC236}">
                    <a16:creationId xmlns:a16="http://schemas.microsoft.com/office/drawing/2014/main" id="{332E9A02-820B-646F-8BBE-175DA0BD1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2" name="Freeform 120">
                <a:extLst>
                  <a:ext uri="{FF2B5EF4-FFF2-40B4-BE49-F238E27FC236}">
                    <a16:creationId xmlns:a16="http://schemas.microsoft.com/office/drawing/2014/main" id="{CB9CCCA4-73F2-D2F5-A432-DCC40C9B97F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19" name="Freeform 127">
              <a:extLst>
                <a:ext uri="{FF2B5EF4-FFF2-40B4-BE49-F238E27FC236}">
                  <a16:creationId xmlns:a16="http://schemas.microsoft.com/office/drawing/2014/main" id="{3D827197-C317-FCC9-A876-668DA428080D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>
                <a:solidFill>
                  <a:schemeClr val="tx2">
                    <a:lumMod val="50000"/>
                    <a:lumOff val="50000"/>
                  </a:schemeClr>
                </a:solidFill>
                <a:highlight>
                  <a:srgbClr val="0000FF"/>
                </a:highlight>
              </a:endParaRPr>
            </a:p>
          </p:txBody>
        </p:sp>
        <p:sp>
          <p:nvSpPr>
            <p:cNvPr id="220" name="Freeform 128">
              <a:extLst>
                <a:ext uri="{FF2B5EF4-FFF2-40B4-BE49-F238E27FC236}">
                  <a16:creationId xmlns:a16="http://schemas.microsoft.com/office/drawing/2014/main" id="{1AF8FAC9-BFC6-0063-E1C5-B464A5210FAA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3" name="Groep 533">
            <a:extLst>
              <a:ext uri="{FF2B5EF4-FFF2-40B4-BE49-F238E27FC236}">
                <a16:creationId xmlns:a16="http://schemas.microsoft.com/office/drawing/2014/main" id="{9F02DA38-852D-B963-EBA5-BA36FADCA398}"/>
              </a:ext>
            </a:extLst>
          </p:cNvPr>
          <p:cNvGrpSpPr/>
          <p:nvPr/>
        </p:nvGrpSpPr>
        <p:grpSpPr>
          <a:xfrm rot="15333020">
            <a:off x="4557809" y="2863165"/>
            <a:ext cx="320062" cy="159881"/>
            <a:chOff x="6328005" y="5627868"/>
            <a:chExt cx="320062" cy="159881"/>
          </a:xfrm>
        </p:grpSpPr>
        <p:grpSp>
          <p:nvGrpSpPr>
            <p:cNvPr id="224" name="Groep 493">
              <a:extLst>
                <a:ext uri="{FF2B5EF4-FFF2-40B4-BE49-F238E27FC236}">
                  <a16:creationId xmlns:a16="http://schemas.microsoft.com/office/drawing/2014/main" id="{A8DDF44D-61DE-8B6A-B488-F3B7ED6FC0A1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27" name="Line 119">
                <a:extLst>
                  <a:ext uri="{FF2B5EF4-FFF2-40B4-BE49-F238E27FC236}">
                    <a16:creationId xmlns:a16="http://schemas.microsoft.com/office/drawing/2014/main" id="{D2B32905-B258-C55B-163E-C12CE924F3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28" name="Freeform 120">
                <a:extLst>
                  <a:ext uri="{FF2B5EF4-FFF2-40B4-BE49-F238E27FC236}">
                    <a16:creationId xmlns:a16="http://schemas.microsoft.com/office/drawing/2014/main" id="{6433A55E-CB79-2E08-F77B-FE9F30FD7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25" name="Freeform 127">
              <a:extLst>
                <a:ext uri="{FF2B5EF4-FFF2-40B4-BE49-F238E27FC236}">
                  <a16:creationId xmlns:a16="http://schemas.microsoft.com/office/drawing/2014/main" id="{018B294B-4904-43B2-6AD9-62FEF7404108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6" name="Freeform 128">
              <a:extLst>
                <a:ext uri="{FF2B5EF4-FFF2-40B4-BE49-F238E27FC236}">
                  <a16:creationId xmlns:a16="http://schemas.microsoft.com/office/drawing/2014/main" id="{4811651C-E418-5F24-855F-6D89F9A80DAA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9" name="Groep 533">
            <a:extLst>
              <a:ext uri="{FF2B5EF4-FFF2-40B4-BE49-F238E27FC236}">
                <a16:creationId xmlns:a16="http://schemas.microsoft.com/office/drawing/2014/main" id="{E75007B5-2A49-2B57-86D9-051EF21D627B}"/>
              </a:ext>
            </a:extLst>
          </p:cNvPr>
          <p:cNvGrpSpPr/>
          <p:nvPr/>
        </p:nvGrpSpPr>
        <p:grpSpPr>
          <a:xfrm rot="9861640">
            <a:off x="1058919" y="3631169"/>
            <a:ext cx="320062" cy="159881"/>
            <a:chOff x="6328005" y="5627868"/>
            <a:chExt cx="320062" cy="159881"/>
          </a:xfrm>
        </p:grpSpPr>
        <p:grpSp>
          <p:nvGrpSpPr>
            <p:cNvPr id="230" name="Groep 493">
              <a:extLst>
                <a:ext uri="{FF2B5EF4-FFF2-40B4-BE49-F238E27FC236}">
                  <a16:creationId xmlns:a16="http://schemas.microsoft.com/office/drawing/2014/main" id="{1A18C484-6501-9D0B-C917-3D2E9353D83B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33" name="Line 119">
                <a:extLst>
                  <a:ext uri="{FF2B5EF4-FFF2-40B4-BE49-F238E27FC236}">
                    <a16:creationId xmlns:a16="http://schemas.microsoft.com/office/drawing/2014/main" id="{7D1AAECE-4952-E4B5-F160-F260FC3EC8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4" name="Freeform 120">
                <a:extLst>
                  <a:ext uri="{FF2B5EF4-FFF2-40B4-BE49-F238E27FC236}">
                    <a16:creationId xmlns:a16="http://schemas.microsoft.com/office/drawing/2014/main" id="{7B7E609D-E4DE-CFFF-C0AD-FC3C2346B9AE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31" name="Freeform 127">
              <a:extLst>
                <a:ext uri="{FF2B5EF4-FFF2-40B4-BE49-F238E27FC236}">
                  <a16:creationId xmlns:a16="http://schemas.microsoft.com/office/drawing/2014/main" id="{FFE9FB0C-A565-16EA-BC96-B60450DAEFF1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2" name="Freeform 128">
              <a:extLst>
                <a:ext uri="{FF2B5EF4-FFF2-40B4-BE49-F238E27FC236}">
                  <a16:creationId xmlns:a16="http://schemas.microsoft.com/office/drawing/2014/main" id="{CD63C003-CEFF-F0B8-38F3-9689A58F1A17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5" name="Groep 533">
            <a:extLst>
              <a:ext uri="{FF2B5EF4-FFF2-40B4-BE49-F238E27FC236}">
                <a16:creationId xmlns:a16="http://schemas.microsoft.com/office/drawing/2014/main" id="{3EC9F178-75FB-8CBE-A95D-EE9A3C93BA0C}"/>
              </a:ext>
            </a:extLst>
          </p:cNvPr>
          <p:cNvGrpSpPr/>
          <p:nvPr/>
        </p:nvGrpSpPr>
        <p:grpSpPr>
          <a:xfrm rot="4481634">
            <a:off x="3047851" y="3682619"/>
            <a:ext cx="430130" cy="261599"/>
            <a:chOff x="6328005" y="5627868"/>
            <a:chExt cx="320062" cy="159881"/>
          </a:xfrm>
        </p:grpSpPr>
        <p:grpSp>
          <p:nvGrpSpPr>
            <p:cNvPr id="236" name="Groep 493">
              <a:extLst>
                <a:ext uri="{FF2B5EF4-FFF2-40B4-BE49-F238E27FC236}">
                  <a16:creationId xmlns:a16="http://schemas.microsoft.com/office/drawing/2014/main" id="{D72E1520-770D-FDCC-9CD3-8AEF645EB9A8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39" name="Line 119">
                <a:extLst>
                  <a:ext uri="{FF2B5EF4-FFF2-40B4-BE49-F238E27FC236}">
                    <a16:creationId xmlns:a16="http://schemas.microsoft.com/office/drawing/2014/main" id="{DE8068A2-49FC-46A9-57B2-2E16C50EC1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0" name="Freeform 120">
                <a:extLst>
                  <a:ext uri="{FF2B5EF4-FFF2-40B4-BE49-F238E27FC236}">
                    <a16:creationId xmlns:a16="http://schemas.microsoft.com/office/drawing/2014/main" id="{2E333FE5-0BC0-4BC4-3F70-39E79A511C7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37" name="Freeform 127">
              <a:extLst>
                <a:ext uri="{FF2B5EF4-FFF2-40B4-BE49-F238E27FC236}">
                  <a16:creationId xmlns:a16="http://schemas.microsoft.com/office/drawing/2014/main" id="{FAC3EB30-DDB7-8873-1010-EE635F567AB8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8" name="Freeform 128">
              <a:extLst>
                <a:ext uri="{FF2B5EF4-FFF2-40B4-BE49-F238E27FC236}">
                  <a16:creationId xmlns:a16="http://schemas.microsoft.com/office/drawing/2014/main" id="{38508B24-C7D6-3274-F2BD-D7906EB852FE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1" name="Groep 533">
            <a:extLst>
              <a:ext uri="{FF2B5EF4-FFF2-40B4-BE49-F238E27FC236}">
                <a16:creationId xmlns:a16="http://schemas.microsoft.com/office/drawing/2014/main" id="{439C3D18-31D4-47A8-94DA-DC8F48766B88}"/>
              </a:ext>
            </a:extLst>
          </p:cNvPr>
          <p:cNvGrpSpPr/>
          <p:nvPr/>
        </p:nvGrpSpPr>
        <p:grpSpPr>
          <a:xfrm rot="18199108">
            <a:off x="10629165" y="2061842"/>
            <a:ext cx="320062" cy="159881"/>
            <a:chOff x="6328005" y="5627868"/>
            <a:chExt cx="320062" cy="159881"/>
          </a:xfrm>
        </p:grpSpPr>
        <p:grpSp>
          <p:nvGrpSpPr>
            <p:cNvPr id="242" name="Groep 493">
              <a:extLst>
                <a:ext uri="{FF2B5EF4-FFF2-40B4-BE49-F238E27FC236}">
                  <a16:creationId xmlns:a16="http://schemas.microsoft.com/office/drawing/2014/main" id="{22AA795C-7C2B-A3FB-B0CF-59C5E5C72475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45" name="Line 119">
                <a:extLst>
                  <a:ext uri="{FF2B5EF4-FFF2-40B4-BE49-F238E27FC236}">
                    <a16:creationId xmlns:a16="http://schemas.microsoft.com/office/drawing/2014/main" id="{C67AC4AD-13E9-AC5C-525C-0890807794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6" name="Freeform 120">
                <a:extLst>
                  <a:ext uri="{FF2B5EF4-FFF2-40B4-BE49-F238E27FC236}">
                    <a16:creationId xmlns:a16="http://schemas.microsoft.com/office/drawing/2014/main" id="{5EB508E7-B0C5-664A-F4AE-B320D149104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3" name="Freeform 127">
              <a:extLst>
                <a:ext uri="{FF2B5EF4-FFF2-40B4-BE49-F238E27FC236}">
                  <a16:creationId xmlns:a16="http://schemas.microsoft.com/office/drawing/2014/main" id="{4ACFEEAE-2393-7147-B917-5E1F984AE0CA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4" name="Freeform 128">
              <a:extLst>
                <a:ext uri="{FF2B5EF4-FFF2-40B4-BE49-F238E27FC236}">
                  <a16:creationId xmlns:a16="http://schemas.microsoft.com/office/drawing/2014/main" id="{3146925C-522D-07F9-D56C-17EB7F67B032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7" name="Groep 533">
            <a:extLst>
              <a:ext uri="{FF2B5EF4-FFF2-40B4-BE49-F238E27FC236}">
                <a16:creationId xmlns:a16="http://schemas.microsoft.com/office/drawing/2014/main" id="{7A07F178-F34E-52B3-2136-430A46F7B973}"/>
              </a:ext>
            </a:extLst>
          </p:cNvPr>
          <p:cNvGrpSpPr/>
          <p:nvPr/>
        </p:nvGrpSpPr>
        <p:grpSpPr>
          <a:xfrm rot="20449314">
            <a:off x="10669132" y="3349059"/>
            <a:ext cx="320062" cy="159881"/>
            <a:chOff x="6328005" y="5627868"/>
            <a:chExt cx="320062" cy="159881"/>
          </a:xfrm>
        </p:grpSpPr>
        <p:grpSp>
          <p:nvGrpSpPr>
            <p:cNvPr id="248" name="Groep 493">
              <a:extLst>
                <a:ext uri="{FF2B5EF4-FFF2-40B4-BE49-F238E27FC236}">
                  <a16:creationId xmlns:a16="http://schemas.microsoft.com/office/drawing/2014/main" id="{36F275F6-5382-C2C4-E133-5752F99CC436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51" name="Line 119">
                <a:extLst>
                  <a:ext uri="{FF2B5EF4-FFF2-40B4-BE49-F238E27FC236}">
                    <a16:creationId xmlns:a16="http://schemas.microsoft.com/office/drawing/2014/main" id="{D7F794C3-48F2-58B8-3AE1-DB0C0EF16F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" name="Freeform 120">
                <a:extLst>
                  <a:ext uri="{FF2B5EF4-FFF2-40B4-BE49-F238E27FC236}">
                    <a16:creationId xmlns:a16="http://schemas.microsoft.com/office/drawing/2014/main" id="{1BB5D5B5-9CD7-E284-9F52-7CD6203486B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9" name="Freeform 127">
              <a:extLst>
                <a:ext uri="{FF2B5EF4-FFF2-40B4-BE49-F238E27FC236}">
                  <a16:creationId xmlns:a16="http://schemas.microsoft.com/office/drawing/2014/main" id="{8CC5DE63-0005-91BE-7BA8-17ED2382210D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0" name="Freeform 128">
              <a:extLst>
                <a:ext uri="{FF2B5EF4-FFF2-40B4-BE49-F238E27FC236}">
                  <a16:creationId xmlns:a16="http://schemas.microsoft.com/office/drawing/2014/main" id="{05A3DB67-D590-34E9-1BC0-274A83957542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3" name="Rectangle 510">
            <a:extLst>
              <a:ext uri="{FF2B5EF4-FFF2-40B4-BE49-F238E27FC236}">
                <a16:creationId xmlns:a16="http://schemas.microsoft.com/office/drawing/2014/main" id="{4D2E9D63-7D75-A851-74A6-7ACF1943FBF2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2616524" y="5486066"/>
            <a:ext cx="3534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17.</a:t>
            </a:r>
            <a:endParaRPr lang="en-US" dirty="0"/>
          </a:p>
        </p:txBody>
      </p:sp>
      <p:sp>
        <p:nvSpPr>
          <p:cNvPr id="254" name="Rectangle 510">
            <a:extLst>
              <a:ext uri="{FF2B5EF4-FFF2-40B4-BE49-F238E27FC236}">
                <a16:creationId xmlns:a16="http://schemas.microsoft.com/office/drawing/2014/main" id="{3763DCAD-B15B-55C6-FB0A-55656611405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35314" y="2958327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10.</a:t>
            </a:r>
            <a:endParaRPr lang="en-US" dirty="0"/>
          </a:p>
        </p:txBody>
      </p:sp>
      <p:sp>
        <p:nvSpPr>
          <p:cNvPr id="255" name="Rectangle 510">
            <a:extLst>
              <a:ext uri="{FF2B5EF4-FFF2-40B4-BE49-F238E27FC236}">
                <a16:creationId xmlns:a16="http://schemas.microsoft.com/office/drawing/2014/main" id="{8E72B14E-81CB-710C-9210-5524821ECEA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326911" y="2670611"/>
            <a:ext cx="30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5.</a:t>
            </a:r>
            <a:endParaRPr lang="en-US" dirty="0"/>
          </a:p>
        </p:txBody>
      </p:sp>
      <p:sp>
        <p:nvSpPr>
          <p:cNvPr id="256" name="Rectangle 510">
            <a:extLst>
              <a:ext uri="{FF2B5EF4-FFF2-40B4-BE49-F238E27FC236}">
                <a16:creationId xmlns:a16="http://schemas.microsoft.com/office/drawing/2014/main" id="{FE1B1901-9026-26CB-741B-B8744870EF4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704281" y="3483448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4.</a:t>
            </a:r>
            <a:endParaRPr lang="en-US" dirty="0"/>
          </a:p>
        </p:txBody>
      </p:sp>
      <p:sp>
        <p:nvSpPr>
          <p:cNvPr id="257" name="Rectangle 510">
            <a:extLst>
              <a:ext uri="{FF2B5EF4-FFF2-40B4-BE49-F238E27FC236}">
                <a16:creationId xmlns:a16="http://schemas.microsoft.com/office/drawing/2014/main" id="{3E6C9362-F866-118B-01AC-F49F928E36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86168" y="1753019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6.</a:t>
            </a:r>
            <a:endParaRPr lang="en-US" dirty="0"/>
          </a:p>
        </p:txBody>
      </p:sp>
      <p:sp>
        <p:nvSpPr>
          <p:cNvPr id="258" name="Rectangle 510">
            <a:extLst>
              <a:ext uri="{FF2B5EF4-FFF2-40B4-BE49-F238E27FC236}">
                <a16:creationId xmlns:a16="http://schemas.microsoft.com/office/drawing/2014/main" id="{DBCA9249-86C8-6510-1EA1-4718EF45A7E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57299" y="2095184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9.</a:t>
            </a:r>
            <a:endParaRPr lang="en-US" dirty="0"/>
          </a:p>
        </p:txBody>
      </p:sp>
      <p:sp>
        <p:nvSpPr>
          <p:cNvPr id="259" name="Rectangle 510">
            <a:extLst>
              <a:ext uri="{FF2B5EF4-FFF2-40B4-BE49-F238E27FC236}">
                <a16:creationId xmlns:a16="http://schemas.microsoft.com/office/drawing/2014/main" id="{38615976-4E56-C6E5-AB04-C64C30F10D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64555" y="4242144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8.</a:t>
            </a:r>
            <a:endParaRPr lang="en-US" dirty="0"/>
          </a:p>
        </p:txBody>
      </p:sp>
      <p:sp>
        <p:nvSpPr>
          <p:cNvPr id="260" name="Rectangle 510">
            <a:extLst>
              <a:ext uri="{FF2B5EF4-FFF2-40B4-BE49-F238E27FC236}">
                <a16:creationId xmlns:a16="http://schemas.microsoft.com/office/drawing/2014/main" id="{AD53334F-4FE8-9C81-97B1-D40AE232449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960970" y="3746465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7.</a:t>
            </a:r>
            <a:endParaRPr lang="en-US" dirty="0"/>
          </a:p>
        </p:txBody>
      </p:sp>
      <p:sp>
        <p:nvSpPr>
          <p:cNvPr id="261" name="Rectangle 510">
            <a:extLst>
              <a:ext uri="{FF2B5EF4-FFF2-40B4-BE49-F238E27FC236}">
                <a16:creationId xmlns:a16="http://schemas.microsoft.com/office/drawing/2014/main" id="{2BE446C2-50DE-54E3-3452-61FE9EBBF2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211238" y="4747572"/>
            <a:ext cx="33493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13.</a:t>
            </a:r>
          </a:p>
          <a:p>
            <a:r>
              <a:rPr lang="nl-NL" sz="1400" dirty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262" name="Rectangle 510">
            <a:extLst>
              <a:ext uri="{FF2B5EF4-FFF2-40B4-BE49-F238E27FC236}">
                <a16:creationId xmlns:a16="http://schemas.microsoft.com/office/drawing/2014/main" id="{2B917AEC-38FA-7BDC-3320-6DA3023DF1C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92038" y="5843293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12.</a:t>
            </a:r>
            <a:endParaRPr lang="en-US" dirty="0"/>
          </a:p>
        </p:txBody>
      </p:sp>
      <p:sp>
        <p:nvSpPr>
          <p:cNvPr id="263" name="Rectangle 510">
            <a:extLst>
              <a:ext uri="{FF2B5EF4-FFF2-40B4-BE49-F238E27FC236}">
                <a16:creationId xmlns:a16="http://schemas.microsoft.com/office/drawing/2014/main" id="{4FD8A522-78ED-41DE-CB0E-4339101E9BE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54351" y="3386899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11.</a:t>
            </a:r>
            <a:endParaRPr lang="en-US" dirty="0"/>
          </a:p>
        </p:txBody>
      </p:sp>
      <p:grpSp>
        <p:nvGrpSpPr>
          <p:cNvPr id="264" name="Groep 533">
            <a:extLst>
              <a:ext uri="{FF2B5EF4-FFF2-40B4-BE49-F238E27FC236}">
                <a16:creationId xmlns:a16="http://schemas.microsoft.com/office/drawing/2014/main" id="{4DE5D878-2C76-013A-CBDE-FBB80B31BC30}"/>
              </a:ext>
            </a:extLst>
          </p:cNvPr>
          <p:cNvGrpSpPr/>
          <p:nvPr/>
        </p:nvGrpSpPr>
        <p:grpSpPr>
          <a:xfrm rot="13724705">
            <a:off x="2146273" y="2760952"/>
            <a:ext cx="320062" cy="159881"/>
            <a:chOff x="6328005" y="5627868"/>
            <a:chExt cx="320062" cy="159881"/>
          </a:xfrm>
        </p:grpSpPr>
        <p:grpSp>
          <p:nvGrpSpPr>
            <p:cNvPr id="265" name="Groep 493">
              <a:extLst>
                <a:ext uri="{FF2B5EF4-FFF2-40B4-BE49-F238E27FC236}">
                  <a16:creationId xmlns:a16="http://schemas.microsoft.com/office/drawing/2014/main" id="{90695980-E19C-9C36-293C-7A8E0487AADE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68" name="Line 119">
                <a:extLst>
                  <a:ext uri="{FF2B5EF4-FFF2-40B4-BE49-F238E27FC236}">
                    <a16:creationId xmlns:a16="http://schemas.microsoft.com/office/drawing/2014/main" id="{066F6A9F-8B74-E999-9AA1-A9899D79B7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9" name="Freeform 120">
                <a:extLst>
                  <a:ext uri="{FF2B5EF4-FFF2-40B4-BE49-F238E27FC236}">
                    <a16:creationId xmlns:a16="http://schemas.microsoft.com/office/drawing/2014/main" id="{DA2F928A-DF9E-FB81-4D32-B258A59AE70F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6" name="Freeform 127">
              <a:extLst>
                <a:ext uri="{FF2B5EF4-FFF2-40B4-BE49-F238E27FC236}">
                  <a16:creationId xmlns:a16="http://schemas.microsoft.com/office/drawing/2014/main" id="{34469CF3-ABDA-C1CD-088E-0F320F632788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7" name="Freeform 128">
              <a:extLst>
                <a:ext uri="{FF2B5EF4-FFF2-40B4-BE49-F238E27FC236}">
                  <a16:creationId xmlns:a16="http://schemas.microsoft.com/office/drawing/2014/main" id="{AE538816-2863-1671-858E-981BD6336DF7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0" name="Groep 533">
            <a:extLst>
              <a:ext uri="{FF2B5EF4-FFF2-40B4-BE49-F238E27FC236}">
                <a16:creationId xmlns:a16="http://schemas.microsoft.com/office/drawing/2014/main" id="{9D8CFA8F-F89F-2C1D-690A-C86A4596F348}"/>
              </a:ext>
            </a:extLst>
          </p:cNvPr>
          <p:cNvGrpSpPr/>
          <p:nvPr/>
        </p:nvGrpSpPr>
        <p:grpSpPr>
          <a:xfrm rot="4613315">
            <a:off x="8386975" y="4269955"/>
            <a:ext cx="320062" cy="159881"/>
            <a:chOff x="6328005" y="5627868"/>
            <a:chExt cx="320062" cy="159881"/>
          </a:xfrm>
        </p:grpSpPr>
        <p:grpSp>
          <p:nvGrpSpPr>
            <p:cNvPr id="271" name="Groep 493">
              <a:extLst>
                <a:ext uri="{FF2B5EF4-FFF2-40B4-BE49-F238E27FC236}">
                  <a16:creationId xmlns:a16="http://schemas.microsoft.com/office/drawing/2014/main" id="{9B9231F8-B744-E2E5-FC35-BDFF575ABBCC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74" name="Line 119">
                <a:extLst>
                  <a:ext uri="{FF2B5EF4-FFF2-40B4-BE49-F238E27FC236}">
                    <a16:creationId xmlns:a16="http://schemas.microsoft.com/office/drawing/2014/main" id="{90C8DDF6-D041-840F-B03D-97C933F1EF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5" name="Freeform 120">
                <a:extLst>
                  <a:ext uri="{FF2B5EF4-FFF2-40B4-BE49-F238E27FC236}">
                    <a16:creationId xmlns:a16="http://schemas.microsoft.com/office/drawing/2014/main" id="{CD5913BB-0FB6-08D9-BCAD-23E4140BA1C3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72" name="Freeform 127">
              <a:extLst>
                <a:ext uri="{FF2B5EF4-FFF2-40B4-BE49-F238E27FC236}">
                  <a16:creationId xmlns:a16="http://schemas.microsoft.com/office/drawing/2014/main" id="{F6F13A5F-B786-3181-9F28-DB2E9EBA6F30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3" name="Freeform 128">
              <a:extLst>
                <a:ext uri="{FF2B5EF4-FFF2-40B4-BE49-F238E27FC236}">
                  <a16:creationId xmlns:a16="http://schemas.microsoft.com/office/drawing/2014/main" id="{47D25547-CDD1-80F9-A217-52F6466860FB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6" name="Groep 533">
            <a:extLst>
              <a:ext uri="{FF2B5EF4-FFF2-40B4-BE49-F238E27FC236}">
                <a16:creationId xmlns:a16="http://schemas.microsoft.com/office/drawing/2014/main" id="{94D1BF5C-5F9D-02A2-BC59-BA60DE214A5E}"/>
              </a:ext>
            </a:extLst>
          </p:cNvPr>
          <p:cNvGrpSpPr/>
          <p:nvPr/>
        </p:nvGrpSpPr>
        <p:grpSpPr>
          <a:xfrm rot="20308795">
            <a:off x="4196453" y="4589193"/>
            <a:ext cx="320062" cy="159881"/>
            <a:chOff x="6328005" y="5627868"/>
            <a:chExt cx="320062" cy="159881"/>
          </a:xfrm>
        </p:grpSpPr>
        <p:grpSp>
          <p:nvGrpSpPr>
            <p:cNvPr id="277" name="Groep 493">
              <a:extLst>
                <a:ext uri="{FF2B5EF4-FFF2-40B4-BE49-F238E27FC236}">
                  <a16:creationId xmlns:a16="http://schemas.microsoft.com/office/drawing/2014/main" id="{B4D94F5C-9520-AF74-84D5-7312F05208B5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80" name="Line 119">
                <a:extLst>
                  <a:ext uri="{FF2B5EF4-FFF2-40B4-BE49-F238E27FC236}">
                    <a16:creationId xmlns:a16="http://schemas.microsoft.com/office/drawing/2014/main" id="{B17E2261-2910-7A90-CD8D-2A1813E4B8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1" name="Freeform 120">
                <a:extLst>
                  <a:ext uri="{FF2B5EF4-FFF2-40B4-BE49-F238E27FC236}">
                    <a16:creationId xmlns:a16="http://schemas.microsoft.com/office/drawing/2014/main" id="{C988FD75-2D2E-A1B5-5C99-FB363552378B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78" name="Freeform 127">
              <a:extLst>
                <a:ext uri="{FF2B5EF4-FFF2-40B4-BE49-F238E27FC236}">
                  <a16:creationId xmlns:a16="http://schemas.microsoft.com/office/drawing/2014/main" id="{A4C9FCDB-5228-14C4-0535-A87164F21B08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" name="Freeform 128">
              <a:extLst>
                <a:ext uri="{FF2B5EF4-FFF2-40B4-BE49-F238E27FC236}">
                  <a16:creationId xmlns:a16="http://schemas.microsoft.com/office/drawing/2014/main" id="{B868C3D9-AB35-E8D1-4AC7-0D42532E307C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2" name="Groep 533">
            <a:extLst>
              <a:ext uri="{FF2B5EF4-FFF2-40B4-BE49-F238E27FC236}">
                <a16:creationId xmlns:a16="http://schemas.microsoft.com/office/drawing/2014/main" id="{4FAB337E-41A1-EADC-C9C1-3DFEC8837294}"/>
              </a:ext>
            </a:extLst>
          </p:cNvPr>
          <p:cNvGrpSpPr/>
          <p:nvPr/>
        </p:nvGrpSpPr>
        <p:grpSpPr>
          <a:xfrm rot="4078647">
            <a:off x="6903579" y="3364790"/>
            <a:ext cx="320062" cy="159881"/>
            <a:chOff x="6328005" y="5627868"/>
            <a:chExt cx="320062" cy="159881"/>
          </a:xfrm>
        </p:grpSpPr>
        <p:grpSp>
          <p:nvGrpSpPr>
            <p:cNvPr id="283" name="Groep 493">
              <a:extLst>
                <a:ext uri="{FF2B5EF4-FFF2-40B4-BE49-F238E27FC236}">
                  <a16:creationId xmlns:a16="http://schemas.microsoft.com/office/drawing/2014/main" id="{AB94E2AA-361E-564F-8D1D-3A7B5BB4BBB3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286" name="Line 119">
                <a:extLst>
                  <a:ext uri="{FF2B5EF4-FFF2-40B4-BE49-F238E27FC236}">
                    <a16:creationId xmlns:a16="http://schemas.microsoft.com/office/drawing/2014/main" id="{BDC898B3-DFF3-2E81-3F93-E7D1F6A259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" name="Freeform 120">
                <a:extLst>
                  <a:ext uri="{FF2B5EF4-FFF2-40B4-BE49-F238E27FC236}">
                    <a16:creationId xmlns:a16="http://schemas.microsoft.com/office/drawing/2014/main" id="{D1F24F08-1B04-CA6B-FA0A-495A36F5A075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84" name="Freeform 127">
              <a:extLst>
                <a:ext uri="{FF2B5EF4-FFF2-40B4-BE49-F238E27FC236}">
                  <a16:creationId xmlns:a16="http://schemas.microsoft.com/office/drawing/2014/main" id="{460D6E8A-2A91-EA0E-817B-21F82F7D0FC4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5" name="Freeform 128">
              <a:extLst>
                <a:ext uri="{FF2B5EF4-FFF2-40B4-BE49-F238E27FC236}">
                  <a16:creationId xmlns:a16="http://schemas.microsoft.com/office/drawing/2014/main" id="{705E730A-84A9-D409-72E4-6DC1642875A0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8" name="Rectangle 510">
            <a:extLst>
              <a:ext uri="{FF2B5EF4-FFF2-40B4-BE49-F238E27FC236}">
                <a16:creationId xmlns:a16="http://schemas.microsoft.com/office/drawing/2014/main" id="{6FFD3947-DBCA-CD18-9134-0B4A54DBD5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740410" y="3421220"/>
            <a:ext cx="17897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14.</a:t>
            </a:r>
            <a:endParaRPr lang="en-US" dirty="0"/>
          </a:p>
        </p:txBody>
      </p:sp>
      <p:sp>
        <p:nvSpPr>
          <p:cNvPr id="289" name="Rectangle 510">
            <a:extLst>
              <a:ext uri="{FF2B5EF4-FFF2-40B4-BE49-F238E27FC236}">
                <a16:creationId xmlns:a16="http://schemas.microsoft.com/office/drawing/2014/main" id="{1EE009BB-2100-47ED-5A91-39E46A7884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flipH="1">
            <a:off x="838200" y="721252"/>
            <a:ext cx="10515600" cy="6133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/>
            <a:r>
              <a:rPr lang="en-US"/>
              <a:t>Barrage 1-2-8-9-6a.b.c.d.-11-12-13-17</a:t>
            </a:r>
            <a:endParaRPr lang="en-US" dirty="0"/>
          </a:p>
        </p:txBody>
      </p:sp>
      <p:sp>
        <p:nvSpPr>
          <p:cNvPr id="290" name="Rectangle 510">
            <a:extLst>
              <a:ext uri="{FF2B5EF4-FFF2-40B4-BE49-F238E27FC236}">
                <a16:creationId xmlns:a16="http://schemas.microsoft.com/office/drawing/2014/main" id="{1C9AD73E-4C46-DD4C-E152-ED7A5DFEEBB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402387" y="2778279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16.</a:t>
            </a:r>
            <a:endParaRPr lang="en-US" dirty="0"/>
          </a:p>
        </p:txBody>
      </p:sp>
      <p:sp>
        <p:nvSpPr>
          <p:cNvPr id="291" name="Rectangle 510">
            <a:extLst>
              <a:ext uri="{FF2B5EF4-FFF2-40B4-BE49-F238E27FC236}">
                <a16:creationId xmlns:a16="http://schemas.microsoft.com/office/drawing/2014/main" id="{8D7E533F-E702-7D4D-CD5C-5BADDF92D3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754251" y="5104680"/>
            <a:ext cx="334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nl-NL" sz="1400" dirty="0">
                <a:solidFill>
                  <a:srgbClr val="000000"/>
                </a:solidFill>
              </a:rPr>
              <a:t>15.</a:t>
            </a:r>
            <a:endParaRPr lang="en-US" dirty="0"/>
          </a:p>
        </p:txBody>
      </p:sp>
      <p:grpSp>
        <p:nvGrpSpPr>
          <p:cNvPr id="4" name="Groep 533">
            <a:extLst>
              <a:ext uri="{FF2B5EF4-FFF2-40B4-BE49-F238E27FC236}">
                <a16:creationId xmlns:a16="http://schemas.microsoft.com/office/drawing/2014/main" id="{251595A6-0B3F-4422-4DA7-2982572ADDC2}"/>
              </a:ext>
            </a:extLst>
          </p:cNvPr>
          <p:cNvGrpSpPr/>
          <p:nvPr/>
        </p:nvGrpSpPr>
        <p:grpSpPr>
          <a:xfrm rot="16200000">
            <a:off x="7551621" y="4991510"/>
            <a:ext cx="320062" cy="159881"/>
            <a:chOff x="6328005" y="5627868"/>
            <a:chExt cx="320062" cy="159881"/>
          </a:xfrm>
        </p:grpSpPr>
        <p:grpSp>
          <p:nvGrpSpPr>
            <p:cNvPr id="31" name="Groep 493">
              <a:extLst>
                <a:ext uri="{FF2B5EF4-FFF2-40B4-BE49-F238E27FC236}">
                  <a16:creationId xmlns:a16="http://schemas.microsoft.com/office/drawing/2014/main" id="{EA035819-24E7-5A77-5678-EF691A54DAB9}"/>
                </a:ext>
              </a:extLst>
            </p:cNvPr>
            <p:cNvGrpSpPr/>
            <p:nvPr/>
          </p:nvGrpSpPr>
          <p:grpSpPr>
            <a:xfrm rot="11864120">
              <a:off x="6454175" y="5635637"/>
              <a:ext cx="51118" cy="152112"/>
              <a:chOff x="3047544" y="5172830"/>
              <a:chExt cx="51118" cy="152112"/>
            </a:xfrm>
          </p:grpSpPr>
          <p:sp>
            <p:nvSpPr>
              <p:cNvPr id="37" name="Line 119">
                <a:extLst>
                  <a:ext uri="{FF2B5EF4-FFF2-40B4-BE49-F238E27FC236}">
                    <a16:creationId xmlns:a16="http://schemas.microsoft.com/office/drawing/2014/main" id="{3D5429A7-9725-D3A8-10B6-F1D383BABE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H="1" flipV="1">
                <a:off x="3071137" y="5172830"/>
                <a:ext cx="1966" cy="14073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Freeform 120">
                <a:extLst>
                  <a:ext uri="{FF2B5EF4-FFF2-40B4-BE49-F238E27FC236}">
                    <a16:creationId xmlns:a16="http://schemas.microsoft.com/office/drawing/2014/main" id="{56F142A9-9FB4-873B-2900-67A419762D8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3047544" y="5283715"/>
                <a:ext cx="51118" cy="41227"/>
              </a:xfrm>
              <a:custGeom>
                <a:avLst/>
                <a:gdLst>
                  <a:gd name="T0" fmla="*/ 1 w 52"/>
                  <a:gd name="T1" fmla="*/ 1 h 58"/>
                  <a:gd name="T2" fmla="*/ 1 w 52"/>
                  <a:gd name="T3" fmla="*/ 0 h 58"/>
                  <a:gd name="T4" fmla="*/ 0 w 52"/>
                  <a:gd name="T5" fmla="*/ 1 h 58"/>
                  <a:gd name="T6" fmla="*/ 1 w 52"/>
                  <a:gd name="T7" fmla="*/ 1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58"/>
                  <a:gd name="T14" fmla="*/ 52 w 52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58">
                    <a:moveTo>
                      <a:pt x="52" y="58"/>
                    </a:moveTo>
                    <a:lnTo>
                      <a:pt x="25" y="0"/>
                    </a:lnTo>
                    <a:lnTo>
                      <a:pt x="0" y="58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2" name="Freeform 127">
              <a:extLst>
                <a:ext uri="{FF2B5EF4-FFF2-40B4-BE49-F238E27FC236}">
                  <a16:creationId xmlns:a16="http://schemas.microsoft.com/office/drawing/2014/main" id="{9525635D-EB7C-B687-214D-5BB712389B55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602348" y="571560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4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128">
              <a:extLst>
                <a:ext uri="{FF2B5EF4-FFF2-40B4-BE49-F238E27FC236}">
                  <a16:creationId xmlns:a16="http://schemas.microsoft.com/office/drawing/2014/main" id="{1BA1D57A-59A2-762E-23E3-B89B4E5394D8}"/>
                </a:ext>
              </a:extLst>
            </p:cNvPr>
            <p:cNvSpPr>
              <a:spLocks/>
            </p:cNvSpPr>
            <p:nvPr/>
          </p:nvSpPr>
          <p:spPr bwMode="auto">
            <a:xfrm rot="1064120" flipH="1" flipV="1">
              <a:off x="6328005" y="5627868"/>
              <a:ext cx="45719" cy="45719"/>
            </a:xfrm>
            <a:custGeom>
              <a:avLst/>
              <a:gdLst>
                <a:gd name="T0" fmla="*/ 0 w 54"/>
                <a:gd name="T1" fmla="*/ 1 h 52"/>
                <a:gd name="T2" fmla="*/ 1 w 54"/>
                <a:gd name="T3" fmla="*/ 1 h 52"/>
                <a:gd name="T4" fmla="*/ 1 w 54"/>
                <a:gd name="T5" fmla="*/ 1 h 52"/>
                <a:gd name="T6" fmla="*/ 1 w 54"/>
                <a:gd name="T7" fmla="*/ 0 h 52"/>
                <a:gd name="T8" fmla="*/ 1 w 54"/>
                <a:gd name="T9" fmla="*/ 1 h 52"/>
                <a:gd name="T10" fmla="*/ 1 w 54"/>
                <a:gd name="T11" fmla="*/ 1 h 52"/>
                <a:gd name="T12" fmla="*/ 1 w 54"/>
                <a:gd name="T13" fmla="*/ 1 h 52"/>
                <a:gd name="T14" fmla="*/ 1 w 54"/>
                <a:gd name="T15" fmla="*/ 1 h 52"/>
                <a:gd name="T16" fmla="*/ 1 w 54"/>
                <a:gd name="T17" fmla="*/ 1 h 52"/>
                <a:gd name="T18" fmla="*/ 1 w 54"/>
                <a:gd name="T19" fmla="*/ 1 h 52"/>
                <a:gd name="T20" fmla="*/ 1 w 54"/>
                <a:gd name="T21" fmla="*/ 1 h 52"/>
                <a:gd name="T22" fmla="*/ 1 w 54"/>
                <a:gd name="T23" fmla="*/ 1 h 52"/>
                <a:gd name="T24" fmla="*/ 0 w 54"/>
                <a:gd name="T25" fmla="*/ 1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52"/>
                <a:gd name="T41" fmla="*/ 54 w 54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52">
                  <a:moveTo>
                    <a:pt x="0" y="25"/>
                  </a:moveTo>
                  <a:lnTo>
                    <a:pt x="4" y="12"/>
                  </a:lnTo>
                  <a:lnTo>
                    <a:pt x="13" y="2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0" y="12"/>
                  </a:lnTo>
                  <a:lnTo>
                    <a:pt x="54" y="25"/>
                  </a:lnTo>
                  <a:lnTo>
                    <a:pt x="50" y="39"/>
                  </a:lnTo>
                  <a:lnTo>
                    <a:pt x="40" y="48"/>
                  </a:lnTo>
                  <a:lnTo>
                    <a:pt x="27" y="52"/>
                  </a:lnTo>
                  <a:lnTo>
                    <a:pt x="13" y="48"/>
                  </a:lnTo>
                  <a:lnTo>
                    <a:pt x="4" y="3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C8030472-951C-6488-86DD-E9D639B90BF0}"/>
              </a:ext>
            </a:extLst>
          </p:cNvPr>
          <p:cNvSpPr txBox="1"/>
          <p:nvPr/>
        </p:nvSpPr>
        <p:spPr>
          <a:xfrm>
            <a:off x="10466993" y="2336765"/>
            <a:ext cx="654346" cy="353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-5cm</a:t>
            </a:r>
            <a:endParaRPr lang="en-GB" dirty="0"/>
          </a:p>
        </p:txBody>
      </p:sp>
      <p:sp>
        <p:nvSpPr>
          <p:cNvPr id="40" name="Ovaal 39">
            <a:extLst>
              <a:ext uri="{FF2B5EF4-FFF2-40B4-BE49-F238E27FC236}">
                <a16:creationId xmlns:a16="http://schemas.microsoft.com/office/drawing/2014/main" id="{DF576F47-8EF6-4095-866C-125D512ED655}"/>
              </a:ext>
            </a:extLst>
          </p:cNvPr>
          <p:cNvSpPr/>
          <p:nvPr/>
        </p:nvSpPr>
        <p:spPr>
          <a:xfrm>
            <a:off x="10497835" y="1845425"/>
            <a:ext cx="576064" cy="53131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44">
            <a:extLst>
              <a:ext uri="{FF2B5EF4-FFF2-40B4-BE49-F238E27FC236}">
                <a16:creationId xmlns:a16="http://schemas.microsoft.com/office/drawing/2014/main" id="{9E815E0E-07CA-83B4-1209-E2CC86A4377F}"/>
              </a:ext>
            </a:extLst>
          </p:cNvPr>
          <p:cNvSpPr/>
          <p:nvPr/>
        </p:nvSpPr>
        <p:spPr>
          <a:xfrm>
            <a:off x="5691722" y="6289897"/>
            <a:ext cx="785812" cy="214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2" name="Rectangle 729">
            <a:extLst>
              <a:ext uri="{FF2B5EF4-FFF2-40B4-BE49-F238E27FC236}">
                <a16:creationId xmlns:a16="http://schemas.microsoft.com/office/drawing/2014/main" id="{5C5618EA-59D2-CB84-B868-E403E417B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419" y="6325229"/>
            <a:ext cx="7820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JURY</a:t>
            </a:r>
            <a:endParaRPr lang="en-US" sz="1100" dirty="0"/>
          </a:p>
        </p:txBody>
      </p:sp>
      <p:sp>
        <p:nvSpPr>
          <p:cNvPr id="43" name="Rectangle 729">
            <a:extLst>
              <a:ext uri="{FF2B5EF4-FFF2-40B4-BE49-F238E27FC236}">
                <a16:creationId xmlns:a16="http://schemas.microsoft.com/office/drawing/2014/main" id="{8C052EBA-A0BA-9EC2-2CE2-5408041DF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64" y="1773943"/>
            <a:ext cx="463536" cy="7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IN</a:t>
            </a:r>
            <a:endParaRPr lang="en-US" dirty="0"/>
          </a:p>
        </p:txBody>
      </p:sp>
      <p:sp>
        <p:nvSpPr>
          <p:cNvPr id="44" name="Rectangle 729">
            <a:extLst>
              <a:ext uri="{FF2B5EF4-FFF2-40B4-BE49-F238E27FC236}">
                <a16:creationId xmlns:a16="http://schemas.microsoft.com/office/drawing/2014/main" id="{04F14486-2926-D3DF-2AEF-A16195B72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64" y="1504587"/>
            <a:ext cx="34507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800" dirty="0" err="1"/>
              <a:t>uit</a:t>
            </a:r>
            <a:endParaRPr lang="en-US" sz="800" dirty="0"/>
          </a:p>
        </p:txBody>
      </p:sp>
      <p:cxnSp>
        <p:nvCxnSpPr>
          <p:cNvPr id="73" name="Rechte verbindingslijn met pijl 72">
            <a:extLst>
              <a:ext uri="{FF2B5EF4-FFF2-40B4-BE49-F238E27FC236}">
                <a16:creationId xmlns:a16="http://schemas.microsoft.com/office/drawing/2014/main" id="{28448005-4B6C-1218-F8BD-8137FF173AE2}"/>
              </a:ext>
            </a:extLst>
          </p:cNvPr>
          <p:cNvCxnSpPr/>
          <p:nvPr/>
        </p:nvCxnSpPr>
        <p:spPr>
          <a:xfrm>
            <a:off x="103021" y="1950059"/>
            <a:ext cx="3450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met pijl 73">
            <a:extLst>
              <a:ext uri="{FF2B5EF4-FFF2-40B4-BE49-F238E27FC236}">
                <a16:creationId xmlns:a16="http://schemas.microsoft.com/office/drawing/2014/main" id="{5B679486-3416-A308-0F8E-A8F2781F660A}"/>
              </a:ext>
            </a:extLst>
          </p:cNvPr>
          <p:cNvCxnSpPr>
            <a:cxnSpLocks/>
          </p:cNvCxnSpPr>
          <p:nvPr/>
        </p:nvCxnSpPr>
        <p:spPr>
          <a:xfrm flipH="1">
            <a:off x="88754" y="1666334"/>
            <a:ext cx="3736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29">
            <a:extLst>
              <a:ext uri="{FF2B5EF4-FFF2-40B4-BE49-F238E27FC236}">
                <a16:creationId xmlns:a16="http://schemas.microsoft.com/office/drawing/2014/main" id="{55813A17-2324-72B3-173A-6BAE3D1F8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6025" y="6208766"/>
            <a:ext cx="7820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RH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029139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72</Words>
  <Application>Microsoft Office PowerPoint</Application>
  <PresentationFormat>Breedbeeld</PresentationFormat>
  <Paragraphs>35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Kantoorthema</vt:lpstr>
      <vt:lpstr> Vaardigheid</vt:lpstr>
      <vt:lpstr>Barrage 1-2-8-9-6a.b.c.d.-11-12-13-17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2e Vaardigheid</dc:title>
  <dc:creator>Rein Hazelaar</dc:creator>
  <cp:lastModifiedBy>Rein Hazelaar</cp:lastModifiedBy>
  <cp:revision>10</cp:revision>
  <cp:lastPrinted>2024-06-11T13:25:01Z</cp:lastPrinted>
  <dcterms:created xsi:type="dcterms:W3CDTF">2024-05-19T13:20:09Z</dcterms:created>
  <dcterms:modified xsi:type="dcterms:W3CDTF">2024-06-24T13:35:37Z</dcterms:modified>
</cp:coreProperties>
</file>